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4"/>
  </p:notesMasterIdLst>
  <p:handoutMasterIdLst>
    <p:handoutMasterId r:id="rId5"/>
  </p:handoutMasterIdLst>
  <p:sldIdLst>
    <p:sldId id="258" r:id="rId3"/>
  </p:sldIdLst>
  <p:sldSz cx="6858000" cy="9906000" type="A4"/>
  <p:notesSz cx="6808788" cy="9926638"/>
  <p:defaultTextStyle>
    <a:defPPr>
      <a:defRPr lang="ja-JP"/>
    </a:defPPr>
    <a:lvl1pPr marL="0" algn="l" defTabSz="957838" rtl="0" eaLnBrk="1" latinLnBrk="0" hangingPunct="1">
      <a:defRPr kumimoji="1" sz="1900" kern="1200">
        <a:solidFill>
          <a:schemeClr val="tx1"/>
        </a:solidFill>
        <a:latin typeface="+mn-lt"/>
        <a:ea typeface="+mn-ea"/>
        <a:cs typeface="+mn-cs"/>
      </a:defRPr>
    </a:lvl1pPr>
    <a:lvl2pPr marL="478919" algn="l" defTabSz="957838" rtl="0" eaLnBrk="1" latinLnBrk="0" hangingPunct="1">
      <a:defRPr kumimoji="1" sz="1900" kern="1200">
        <a:solidFill>
          <a:schemeClr val="tx1"/>
        </a:solidFill>
        <a:latin typeface="+mn-lt"/>
        <a:ea typeface="+mn-ea"/>
        <a:cs typeface="+mn-cs"/>
      </a:defRPr>
    </a:lvl2pPr>
    <a:lvl3pPr marL="957838" algn="l" defTabSz="957838" rtl="0" eaLnBrk="1" latinLnBrk="0" hangingPunct="1">
      <a:defRPr kumimoji="1" sz="1900" kern="1200">
        <a:solidFill>
          <a:schemeClr val="tx1"/>
        </a:solidFill>
        <a:latin typeface="+mn-lt"/>
        <a:ea typeface="+mn-ea"/>
        <a:cs typeface="+mn-cs"/>
      </a:defRPr>
    </a:lvl3pPr>
    <a:lvl4pPr marL="1436757" algn="l" defTabSz="957838" rtl="0" eaLnBrk="1" latinLnBrk="0" hangingPunct="1">
      <a:defRPr kumimoji="1" sz="1900" kern="1200">
        <a:solidFill>
          <a:schemeClr val="tx1"/>
        </a:solidFill>
        <a:latin typeface="+mn-lt"/>
        <a:ea typeface="+mn-ea"/>
        <a:cs typeface="+mn-cs"/>
      </a:defRPr>
    </a:lvl4pPr>
    <a:lvl5pPr marL="1915677" algn="l" defTabSz="957838" rtl="0" eaLnBrk="1" latinLnBrk="0" hangingPunct="1">
      <a:defRPr kumimoji="1" sz="1900" kern="1200">
        <a:solidFill>
          <a:schemeClr val="tx1"/>
        </a:solidFill>
        <a:latin typeface="+mn-lt"/>
        <a:ea typeface="+mn-ea"/>
        <a:cs typeface="+mn-cs"/>
      </a:defRPr>
    </a:lvl5pPr>
    <a:lvl6pPr marL="2394596" algn="l" defTabSz="957838" rtl="0" eaLnBrk="1" latinLnBrk="0" hangingPunct="1">
      <a:defRPr kumimoji="1" sz="1900" kern="1200">
        <a:solidFill>
          <a:schemeClr val="tx1"/>
        </a:solidFill>
        <a:latin typeface="+mn-lt"/>
        <a:ea typeface="+mn-ea"/>
        <a:cs typeface="+mn-cs"/>
      </a:defRPr>
    </a:lvl6pPr>
    <a:lvl7pPr marL="2873515" algn="l" defTabSz="957838" rtl="0" eaLnBrk="1" latinLnBrk="0" hangingPunct="1">
      <a:defRPr kumimoji="1" sz="1900" kern="1200">
        <a:solidFill>
          <a:schemeClr val="tx1"/>
        </a:solidFill>
        <a:latin typeface="+mn-lt"/>
        <a:ea typeface="+mn-ea"/>
        <a:cs typeface="+mn-cs"/>
      </a:defRPr>
    </a:lvl7pPr>
    <a:lvl8pPr marL="3352434" algn="l" defTabSz="957838" rtl="0" eaLnBrk="1" latinLnBrk="0" hangingPunct="1">
      <a:defRPr kumimoji="1" sz="1900" kern="1200">
        <a:solidFill>
          <a:schemeClr val="tx1"/>
        </a:solidFill>
        <a:latin typeface="+mn-lt"/>
        <a:ea typeface="+mn-ea"/>
        <a:cs typeface="+mn-cs"/>
      </a:defRPr>
    </a:lvl8pPr>
    <a:lvl9pPr marL="3831353" algn="l" defTabSz="957838" rtl="0" eaLnBrk="1" latinLnBrk="0" hangingPunct="1">
      <a:defRPr kumimoji="1" sz="1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0000"/>
    <a:srgbClr val="FF3300"/>
    <a:srgbClr val="009900"/>
    <a:srgbClr val="FF00FF"/>
    <a:srgbClr val="33CC33"/>
    <a:srgbClr val="00FF00"/>
    <a:srgbClr val="FF3399"/>
    <a:srgbClr val="FFFF99"/>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4812" autoAdjust="0"/>
    <p:restoredTop sz="96583" autoAdjust="0"/>
  </p:normalViewPr>
  <p:slideViewPr>
    <p:cSldViewPr>
      <p:cViewPr>
        <p:scale>
          <a:sx n="190" d="100"/>
          <a:sy n="190" d="100"/>
        </p:scale>
        <p:origin x="198" y="9054"/>
      </p:cViewPr>
      <p:guideLst>
        <p:guide orient="horz" pos="3121"/>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51163"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51162" cy="496888"/>
          </a:xfrm>
          <a:prstGeom prst="rect">
            <a:avLst/>
          </a:prstGeom>
        </p:spPr>
        <p:txBody>
          <a:bodyPr vert="horz" lIns="91440" tIns="45720" rIns="91440" bIns="45720" rtlCol="0"/>
          <a:lstStyle>
            <a:lvl1pPr algn="r">
              <a:defRPr sz="1200"/>
            </a:lvl1pPr>
          </a:lstStyle>
          <a:p>
            <a:fld id="{5161A17A-D8FC-4A20-BF25-1002AFEE11C8}" type="datetimeFigureOut">
              <a:rPr kumimoji="1" lang="ja-JP" altLang="en-US" smtClean="0"/>
              <a:t>2019/11/27</a:t>
            </a:fld>
            <a:endParaRPr kumimoji="1" lang="ja-JP" altLang="en-US"/>
          </a:p>
        </p:txBody>
      </p:sp>
      <p:sp>
        <p:nvSpPr>
          <p:cNvPr id="4" name="フッター プレースホルダー 3"/>
          <p:cNvSpPr>
            <a:spLocks noGrp="1"/>
          </p:cNvSpPr>
          <p:nvPr>
            <p:ph type="ftr" sz="quarter" idx="2"/>
          </p:nvPr>
        </p:nvSpPr>
        <p:spPr>
          <a:xfrm>
            <a:off x="0" y="9428163"/>
            <a:ext cx="2951163"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28163"/>
            <a:ext cx="2951162" cy="496887"/>
          </a:xfrm>
          <a:prstGeom prst="rect">
            <a:avLst/>
          </a:prstGeom>
        </p:spPr>
        <p:txBody>
          <a:bodyPr vert="horz" lIns="91440" tIns="45720" rIns="91440" bIns="45720" rtlCol="0" anchor="b"/>
          <a:lstStyle>
            <a:lvl1pPr algn="r">
              <a:defRPr sz="1200"/>
            </a:lvl1pPr>
          </a:lstStyle>
          <a:p>
            <a:fld id="{7282D067-EA97-48C4-8C97-CDACDC1E6F2B}" type="slidenum">
              <a:rPr kumimoji="1" lang="ja-JP" altLang="en-US" smtClean="0"/>
              <a:t>‹#›</a:t>
            </a:fld>
            <a:endParaRPr kumimoji="1" lang="ja-JP" altLang="en-US"/>
          </a:p>
        </p:txBody>
      </p:sp>
    </p:spTree>
    <p:extLst>
      <p:ext uri="{BB962C8B-B14F-4D97-AF65-F5344CB8AC3E}">
        <p14:creationId xmlns:p14="http://schemas.microsoft.com/office/powerpoint/2010/main" val="3135918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3"/>
            <a:ext cx="2950475" cy="495934"/>
          </a:xfrm>
          <a:prstGeom prst="rect">
            <a:avLst/>
          </a:prstGeom>
        </p:spPr>
        <p:txBody>
          <a:bodyPr vert="horz" lIns="91059" tIns="45530" rIns="91059" bIns="45530"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6737" y="3"/>
            <a:ext cx="2950475" cy="495934"/>
          </a:xfrm>
          <a:prstGeom prst="rect">
            <a:avLst/>
          </a:prstGeom>
        </p:spPr>
        <p:txBody>
          <a:bodyPr vert="horz" lIns="91059" tIns="45530" rIns="91059" bIns="45530" rtlCol="0"/>
          <a:lstStyle>
            <a:lvl1pPr algn="r">
              <a:defRPr sz="1300"/>
            </a:lvl1pPr>
          </a:lstStyle>
          <a:p>
            <a:fld id="{F09FD15B-9B5C-4BB1-A95E-214E103C0163}" type="datetimeFigureOut">
              <a:rPr kumimoji="1" lang="ja-JP" altLang="en-US" smtClean="0"/>
              <a:pPr/>
              <a:t>2019/11/27</a:t>
            </a:fld>
            <a:endParaRPr kumimoji="1" lang="ja-JP" altLang="en-US"/>
          </a:p>
        </p:txBody>
      </p:sp>
      <p:sp>
        <p:nvSpPr>
          <p:cNvPr id="4" name="スライド イメージ プレースホルダー 3"/>
          <p:cNvSpPr>
            <a:spLocks noGrp="1" noRot="1" noChangeAspect="1"/>
          </p:cNvSpPr>
          <p:nvPr>
            <p:ph type="sldImg" idx="2"/>
          </p:nvPr>
        </p:nvSpPr>
        <p:spPr>
          <a:xfrm>
            <a:off x="2116138" y="744538"/>
            <a:ext cx="2576512" cy="3722687"/>
          </a:xfrm>
          <a:prstGeom prst="rect">
            <a:avLst/>
          </a:prstGeom>
          <a:noFill/>
          <a:ln w="12700">
            <a:solidFill>
              <a:prstClr val="black"/>
            </a:solidFill>
          </a:ln>
        </p:spPr>
        <p:txBody>
          <a:bodyPr vert="horz" lIns="91059" tIns="45530" rIns="91059" bIns="45530" rtlCol="0" anchor="ctr"/>
          <a:lstStyle/>
          <a:p>
            <a:endParaRPr lang="ja-JP" altLang="en-US"/>
          </a:p>
        </p:txBody>
      </p:sp>
      <p:sp>
        <p:nvSpPr>
          <p:cNvPr id="5" name="ノート プレースホルダー 4"/>
          <p:cNvSpPr>
            <a:spLocks noGrp="1"/>
          </p:cNvSpPr>
          <p:nvPr>
            <p:ph type="body" sz="quarter" idx="3"/>
          </p:nvPr>
        </p:nvSpPr>
        <p:spPr>
          <a:xfrm>
            <a:off x="680881" y="4715354"/>
            <a:ext cx="5447029" cy="4466589"/>
          </a:xfrm>
          <a:prstGeom prst="rect">
            <a:avLst/>
          </a:prstGeom>
        </p:spPr>
        <p:txBody>
          <a:bodyPr vert="horz" lIns="91059" tIns="45530" rIns="91059" bIns="4553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29119"/>
            <a:ext cx="2950475" cy="495934"/>
          </a:xfrm>
          <a:prstGeom prst="rect">
            <a:avLst/>
          </a:prstGeom>
        </p:spPr>
        <p:txBody>
          <a:bodyPr vert="horz" lIns="91059" tIns="45530" rIns="91059" bIns="45530"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6737" y="9429119"/>
            <a:ext cx="2950475" cy="495934"/>
          </a:xfrm>
          <a:prstGeom prst="rect">
            <a:avLst/>
          </a:prstGeom>
        </p:spPr>
        <p:txBody>
          <a:bodyPr vert="horz" lIns="91059" tIns="45530" rIns="91059" bIns="45530" rtlCol="0" anchor="b"/>
          <a:lstStyle>
            <a:lvl1pPr algn="r">
              <a:defRPr sz="1300"/>
            </a:lvl1pPr>
          </a:lstStyle>
          <a:p>
            <a:fld id="{437A8FCA-E662-4AB8-B246-44EC6D3C8E4E}" type="slidenum">
              <a:rPr kumimoji="1" lang="ja-JP" altLang="en-US" smtClean="0"/>
              <a:pPr/>
              <a:t>‹#›</a:t>
            </a:fld>
            <a:endParaRPr kumimoji="1" lang="ja-JP" altLang="en-US"/>
          </a:p>
        </p:txBody>
      </p:sp>
    </p:spTree>
    <p:extLst>
      <p:ext uri="{BB962C8B-B14F-4D97-AF65-F5344CB8AC3E}">
        <p14:creationId xmlns:p14="http://schemas.microsoft.com/office/powerpoint/2010/main" val="10226879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1"/>
            <a:ext cx="4800600" cy="2531534"/>
          </a:xfrm>
        </p:spPr>
        <p:txBody>
          <a:bodyPr/>
          <a:lstStyle>
            <a:lvl1pPr marL="0" indent="0" algn="ctr">
              <a:buNone/>
              <a:defRPr>
                <a:solidFill>
                  <a:schemeClr val="tx1">
                    <a:tint val="75000"/>
                  </a:schemeClr>
                </a:solidFill>
              </a:defRPr>
            </a:lvl1pPr>
            <a:lvl2pPr marL="478919" indent="0" algn="ctr">
              <a:buNone/>
              <a:defRPr>
                <a:solidFill>
                  <a:schemeClr val="tx1">
                    <a:tint val="75000"/>
                  </a:schemeClr>
                </a:solidFill>
              </a:defRPr>
            </a:lvl2pPr>
            <a:lvl3pPr marL="957838" indent="0" algn="ctr">
              <a:buNone/>
              <a:defRPr>
                <a:solidFill>
                  <a:schemeClr val="tx1">
                    <a:tint val="75000"/>
                  </a:schemeClr>
                </a:solidFill>
              </a:defRPr>
            </a:lvl3pPr>
            <a:lvl4pPr marL="1436757" indent="0" algn="ctr">
              <a:buNone/>
              <a:defRPr>
                <a:solidFill>
                  <a:schemeClr val="tx1">
                    <a:tint val="75000"/>
                  </a:schemeClr>
                </a:solidFill>
              </a:defRPr>
            </a:lvl4pPr>
            <a:lvl5pPr marL="1915677" indent="0" algn="ctr">
              <a:buNone/>
              <a:defRPr>
                <a:solidFill>
                  <a:schemeClr val="tx1">
                    <a:tint val="75000"/>
                  </a:schemeClr>
                </a:solidFill>
              </a:defRPr>
            </a:lvl5pPr>
            <a:lvl6pPr marL="2394596" indent="0" algn="ctr">
              <a:buNone/>
              <a:defRPr>
                <a:solidFill>
                  <a:schemeClr val="tx1">
                    <a:tint val="75000"/>
                  </a:schemeClr>
                </a:solidFill>
              </a:defRPr>
            </a:lvl6pPr>
            <a:lvl7pPr marL="2873515" indent="0" algn="ctr">
              <a:buNone/>
              <a:defRPr>
                <a:solidFill>
                  <a:schemeClr val="tx1">
                    <a:tint val="75000"/>
                  </a:schemeClr>
                </a:solidFill>
              </a:defRPr>
            </a:lvl7pPr>
            <a:lvl8pPr marL="3352434" indent="0" algn="ctr">
              <a:buNone/>
              <a:defRPr>
                <a:solidFill>
                  <a:schemeClr val="tx1">
                    <a:tint val="75000"/>
                  </a:schemeClr>
                </a:solidFill>
              </a:defRPr>
            </a:lvl8pPr>
            <a:lvl9pPr marL="3831353"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 3"/>
          <p:cNvSpPr>
            <a:spLocks noGrp="1"/>
          </p:cNvSpPr>
          <p:nvPr>
            <p:ph type="dt" sz="half" idx="10"/>
          </p:nvPr>
        </p:nvSpPr>
        <p:spPr/>
        <p:txBody>
          <a:bodyPr/>
          <a:lstStyle/>
          <a:p>
            <a:fld id="{D9AFDF10-D5D0-4926-9FCE-7E9F359BE904}" type="datetimeFigureOut">
              <a:rPr kumimoji="1" lang="ja-JP" altLang="en-US" smtClean="0"/>
              <a:pPr/>
              <a:t>2019/11/27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B507430F-5BDF-4EC6-A3DB-FB5A1491D920}" type="slidenum">
              <a:rPr kumimoji="1" lang="ja-JP" altLang="en-US" smtClean="0"/>
              <a:pPr/>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9AFDF10-D5D0-4926-9FCE-7E9F359BE904}" type="datetimeFigureOut">
              <a:rPr kumimoji="1" lang="ja-JP" altLang="en-US" smtClean="0"/>
              <a:pPr/>
              <a:t>2019/11/27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B507430F-5BDF-4EC6-A3DB-FB5A1491D920}"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3"/>
          </a:xfrm>
        </p:spPr>
        <p:txBody>
          <a:bodyPr vert="eaVert"/>
          <a:lstStyle/>
          <a:p>
            <a:r>
              <a:rPr kumimoji="1" lang="ja-JP" altLang="en-US" smtClean="0"/>
              <a:t>マスター タイトルの書式設定</a:t>
            </a:r>
            <a:endParaRPr kumimoji="1" lang="ja-JP" altLang="en-US"/>
          </a:p>
        </p:txBody>
      </p:sp>
      <p:sp>
        <p:nvSpPr>
          <p:cNvPr id="3" name="縦書きテキスト プレースホルダ 2"/>
          <p:cNvSpPr>
            <a:spLocks noGrp="1"/>
          </p:cNvSpPr>
          <p:nvPr>
            <p:ph type="body" orient="vert" idx="1"/>
          </p:nvPr>
        </p:nvSpPr>
        <p:spPr>
          <a:xfrm>
            <a:off x="342900" y="396701"/>
            <a:ext cx="4514850" cy="845220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9AFDF10-D5D0-4926-9FCE-7E9F359BE904}" type="datetimeFigureOut">
              <a:rPr kumimoji="1" lang="ja-JP" altLang="en-US" smtClean="0"/>
              <a:pPr/>
              <a:t>2019/11/27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B507430F-5BDF-4EC6-A3DB-FB5A1491D920}" type="slidenum">
              <a:rPr kumimoji="1" lang="ja-JP" altLang="en-US" smtClean="0"/>
              <a:pPr/>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9AFDF10-D5D0-4926-9FCE-7E9F359BE904}" type="datetimeFigureOut">
              <a:rPr kumimoji="1" lang="ja-JP" altLang="en-US" smtClean="0"/>
              <a:pPr/>
              <a:t>2019/11/27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B507430F-5BDF-4EC6-A3DB-FB5A1491D920}" type="slidenum">
              <a:rPr kumimoji="1" lang="ja-JP" altLang="en-US" smtClean="0"/>
              <a:pPr/>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200" b="1" cap="all"/>
            </a:lvl1pPr>
          </a:lstStyle>
          <a:p>
            <a:r>
              <a:rPr kumimoji="1" lang="ja-JP" altLang="en-US" smtClean="0"/>
              <a:t>マスター タイトルの書式設定</a:t>
            </a:r>
            <a:endParaRPr kumimoji="1" lang="ja-JP" altLang="en-US"/>
          </a:p>
        </p:txBody>
      </p:sp>
      <p:sp>
        <p:nvSpPr>
          <p:cNvPr id="3" name="テキスト プレースホルダ 2"/>
          <p:cNvSpPr>
            <a:spLocks noGrp="1"/>
          </p:cNvSpPr>
          <p:nvPr>
            <p:ph type="body" idx="1"/>
          </p:nvPr>
        </p:nvSpPr>
        <p:spPr>
          <a:xfrm>
            <a:off x="541735" y="4198586"/>
            <a:ext cx="5829300" cy="2166937"/>
          </a:xfrm>
        </p:spPr>
        <p:txBody>
          <a:bodyPr anchor="b"/>
          <a:lstStyle>
            <a:lvl1pPr marL="0" indent="0">
              <a:buNone/>
              <a:defRPr sz="2100">
                <a:solidFill>
                  <a:schemeClr val="tx1">
                    <a:tint val="75000"/>
                  </a:schemeClr>
                </a:solidFill>
              </a:defRPr>
            </a:lvl1pPr>
            <a:lvl2pPr marL="478919" indent="0">
              <a:buNone/>
              <a:defRPr sz="1900">
                <a:solidFill>
                  <a:schemeClr val="tx1">
                    <a:tint val="75000"/>
                  </a:schemeClr>
                </a:solidFill>
              </a:defRPr>
            </a:lvl2pPr>
            <a:lvl3pPr marL="957838" indent="0">
              <a:buNone/>
              <a:defRPr sz="1700">
                <a:solidFill>
                  <a:schemeClr val="tx1">
                    <a:tint val="75000"/>
                  </a:schemeClr>
                </a:solidFill>
              </a:defRPr>
            </a:lvl3pPr>
            <a:lvl4pPr marL="1436757" indent="0">
              <a:buNone/>
              <a:defRPr sz="1500">
                <a:solidFill>
                  <a:schemeClr val="tx1">
                    <a:tint val="75000"/>
                  </a:schemeClr>
                </a:solidFill>
              </a:defRPr>
            </a:lvl4pPr>
            <a:lvl5pPr marL="1915677" indent="0">
              <a:buNone/>
              <a:defRPr sz="1500">
                <a:solidFill>
                  <a:schemeClr val="tx1">
                    <a:tint val="75000"/>
                  </a:schemeClr>
                </a:solidFill>
              </a:defRPr>
            </a:lvl5pPr>
            <a:lvl6pPr marL="2394596" indent="0">
              <a:buNone/>
              <a:defRPr sz="1500">
                <a:solidFill>
                  <a:schemeClr val="tx1">
                    <a:tint val="75000"/>
                  </a:schemeClr>
                </a:solidFill>
              </a:defRPr>
            </a:lvl6pPr>
            <a:lvl7pPr marL="2873515" indent="0">
              <a:buNone/>
              <a:defRPr sz="1500">
                <a:solidFill>
                  <a:schemeClr val="tx1">
                    <a:tint val="75000"/>
                  </a:schemeClr>
                </a:solidFill>
              </a:defRPr>
            </a:lvl7pPr>
            <a:lvl8pPr marL="3352434" indent="0">
              <a:buNone/>
              <a:defRPr sz="1500">
                <a:solidFill>
                  <a:schemeClr val="tx1">
                    <a:tint val="75000"/>
                  </a:schemeClr>
                </a:solidFill>
              </a:defRPr>
            </a:lvl8pPr>
            <a:lvl9pPr marL="3831353"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 3"/>
          <p:cNvSpPr>
            <a:spLocks noGrp="1"/>
          </p:cNvSpPr>
          <p:nvPr>
            <p:ph type="dt" sz="half" idx="10"/>
          </p:nvPr>
        </p:nvSpPr>
        <p:spPr/>
        <p:txBody>
          <a:bodyPr/>
          <a:lstStyle/>
          <a:p>
            <a:fld id="{D9AFDF10-D5D0-4926-9FCE-7E9F359BE904}" type="datetimeFigureOut">
              <a:rPr kumimoji="1" lang="ja-JP" altLang="en-US" smtClean="0"/>
              <a:pPr/>
              <a:t>2019/11/27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B507430F-5BDF-4EC6-A3DB-FB5A1491D920}" type="slidenum">
              <a:rPr kumimoji="1" lang="ja-JP" altLang="en-US" smtClean="0"/>
              <a:pPr/>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 2"/>
          <p:cNvSpPr>
            <a:spLocks noGrp="1"/>
          </p:cNvSpPr>
          <p:nvPr>
            <p:ph sz="half" idx="1"/>
          </p:nvPr>
        </p:nvSpPr>
        <p:spPr>
          <a:xfrm>
            <a:off x="342900" y="2311400"/>
            <a:ext cx="3028950" cy="6537502"/>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311400"/>
            <a:ext cx="3028950" cy="6537502"/>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D9AFDF10-D5D0-4926-9FCE-7E9F359BE904}" type="datetimeFigureOut">
              <a:rPr kumimoji="1" lang="ja-JP" altLang="en-US" smtClean="0"/>
              <a:pPr/>
              <a:t>2019/11/27</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B507430F-5BDF-4EC6-A3DB-FB5A1491D920}" type="slidenum">
              <a:rPr kumimoji="1" lang="ja-JP" altLang="en-US" smtClean="0"/>
              <a:pPr/>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 2"/>
          <p:cNvSpPr>
            <a:spLocks noGrp="1"/>
          </p:cNvSpPr>
          <p:nvPr>
            <p:ph type="body" idx="1"/>
          </p:nvPr>
        </p:nvSpPr>
        <p:spPr>
          <a:xfrm>
            <a:off x="342900" y="2217386"/>
            <a:ext cx="3030141" cy="924100"/>
          </a:xfrm>
        </p:spPr>
        <p:txBody>
          <a:bodyPr anchor="b"/>
          <a:lstStyle>
            <a:lvl1pPr marL="0" indent="0">
              <a:buNone/>
              <a:defRPr sz="2500" b="1"/>
            </a:lvl1pPr>
            <a:lvl2pPr marL="478919" indent="0">
              <a:buNone/>
              <a:defRPr sz="2100" b="1"/>
            </a:lvl2pPr>
            <a:lvl3pPr marL="957838" indent="0">
              <a:buNone/>
              <a:defRPr sz="1900" b="1"/>
            </a:lvl3pPr>
            <a:lvl4pPr marL="1436757" indent="0">
              <a:buNone/>
              <a:defRPr sz="1700" b="1"/>
            </a:lvl4pPr>
            <a:lvl5pPr marL="1915677" indent="0">
              <a:buNone/>
              <a:defRPr sz="1700" b="1"/>
            </a:lvl5pPr>
            <a:lvl6pPr marL="2394596" indent="0">
              <a:buNone/>
              <a:defRPr sz="1700" b="1"/>
            </a:lvl6pPr>
            <a:lvl7pPr marL="2873515" indent="0">
              <a:buNone/>
              <a:defRPr sz="1700" b="1"/>
            </a:lvl7pPr>
            <a:lvl8pPr marL="3352434" indent="0">
              <a:buNone/>
              <a:defRPr sz="1700" b="1"/>
            </a:lvl8pPr>
            <a:lvl9pPr marL="3831353" indent="0">
              <a:buNone/>
              <a:defRPr sz="1700" b="1"/>
            </a:lvl9pPr>
          </a:lstStyle>
          <a:p>
            <a:pPr lvl="0"/>
            <a:r>
              <a:rPr kumimoji="1" lang="ja-JP" altLang="en-US" smtClean="0"/>
              <a:t>マスター テキストの書式設定</a:t>
            </a:r>
          </a:p>
        </p:txBody>
      </p:sp>
      <p:sp>
        <p:nvSpPr>
          <p:cNvPr id="4" name="コンテンツ プレースホルダ 3"/>
          <p:cNvSpPr>
            <a:spLocks noGrp="1"/>
          </p:cNvSpPr>
          <p:nvPr>
            <p:ph sz="half" idx="2"/>
          </p:nvPr>
        </p:nvSpPr>
        <p:spPr>
          <a:xfrm>
            <a:off x="342900" y="3141487"/>
            <a:ext cx="3030141" cy="5707416"/>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70" y="2217386"/>
            <a:ext cx="3031331" cy="924100"/>
          </a:xfrm>
        </p:spPr>
        <p:txBody>
          <a:bodyPr anchor="b"/>
          <a:lstStyle>
            <a:lvl1pPr marL="0" indent="0">
              <a:buNone/>
              <a:defRPr sz="2500" b="1"/>
            </a:lvl1pPr>
            <a:lvl2pPr marL="478919" indent="0">
              <a:buNone/>
              <a:defRPr sz="2100" b="1"/>
            </a:lvl2pPr>
            <a:lvl3pPr marL="957838" indent="0">
              <a:buNone/>
              <a:defRPr sz="1900" b="1"/>
            </a:lvl3pPr>
            <a:lvl4pPr marL="1436757" indent="0">
              <a:buNone/>
              <a:defRPr sz="1700" b="1"/>
            </a:lvl4pPr>
            <a:lvl5pPr marL="1915677" indent="0">
              <a:buNone/>
              <a:defRPr sz="1700" b="1"/>
            </a:lvl5pPr>
            <a:lvl6pPr marL="2394596" indent="0">
              <a:buNone/>
              <a:defRPr sz="1700" b="1"/>
            </a:lvl6pPr>
            <a:lvl7pPr marL="2873515" indent="0">
              <a:buNone/>
              <a:defRPr sz="1700" b="1"/>
            </a:lvl7pPr>
            <a:lvl8pPr marL="3352434" indent="0">
              <a:buNone/>
              <a:defRPr sz="1700" b="1"/>
            </a:lvl8pPr>
            <a:lvl9pPr marL="3831353" indent="0">
              <a:buNone/>
              <a:defRPr sz="1700" b="1"/>
            </a:lvl9pPr>
          </a:lstStyle>
          <a:p>
            <a:pPr lvl="0"/>
            <a:r>
              <a:rPr kumimoji="1" lang="ja-JP" altLang="en-US" smtClean="0"/>
              <a:t>マスター テキストの書式設定</a:t>
            </a:r>
          </a:p>
        </p:txBody>
      </p:sp>
      <p:sp>
        <p:nvSpPr>
          <p:cNvPr id="6" name="コンテンツ プレースホルダ 5"/>
          <p:cNvSpPr>
            <a:spLocks noGrp="1"/>
          </p:cNvSpPr>
          <p:nvPr>
            <p:ph sz="quarter" idx="4"/>
          </p:nvPr>
        </p:nvSpPr>
        <p:spPr>
          <a:xfrm>
            <a:off x="3483770" y="3141487"/>
            <a:ext cx="3031331" cy="5707416"/>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D9AFDF10-D5D0-4926-9FCE-7E9F359BE904}" type="datetimeFigureOut">
              <a:rPr kumimoji="1" lang="ja-JP" altLang="en-US" smtClean="0"/>
              <a:pPr/>
              <a:t>2019/11/27</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B507430F-5BDF-4EC6-A3DB-FB5A1491D920}"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 2"/>
          <p:cNvSpPr>
            <a:spLocks noGrp="1"/>
          </p:cNvSpPr>
          <p:nvPr>
            <p:ph type="dt" sz="half" idx="10"/>
          </p:nvPr>
        </p:nvSpPr>
        <p:spPr/>
        <p:txBody>
          <a:bodyPr/>
          <a:lstStyle/>
          <a:p>
            <a:fld id="{D9AFDF10-D5D0-4926-9FCE-7E9F359BE904}" type="datetimeFigureOut">
              <a:rPr kumimoji="1" lang="ja-JP" altLang="en-US" smtClean="0"/>
              <a:pPr/>
              <a:t>2019/11/27</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B507430F-5BDF-4EC6-A3DB-FB5A1491D920}"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9AFDF10-D5D0-4926-9FCE-7E9F359BE904}" type="datetimeFigureOut">
              <a:rPr kumimoji="1" lang="ja-JP" altLang="en-US" smtClean="0"/>
              <a:pPr/>
              <a:t>2019/11/27</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B507430F-5BDF-4EC6-A3DB-FB5A1491D920}"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4" cy="1678516"/>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コンテンツ プレースホルダ 2"/>
          <p:cNvSpPr>
            <a:spLocks noGrp="1"/>
          </p:cNvSpPr>
          <p:nvPr>
            <p:ph idx="1"/>
          </p:nvPr>
        </p:nvSpPr>
        <p:spPr>
          <a:xfrm>
            <a:off x="2681288" y="394407"/>
            <a:ext cx="3833812" cy="8454496"/>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1" y="2072923"/>
            <a:ext cx="2256234" cy="6775980"/>
          </a:xfrm>
        </p:spPr>
        <p:txBody>
          <a:bodyPr/>
          <a:lstStyle>
            <a:lvl1pPr marL="0" indent="0">
              <a:buNone/>
              <a:defRPr sz="1500"/>
            </a:lvl1pPr>
            <a:lvl2pPr marL="478919" indent="0">
              <a:buNone/>
              <a:defRPr sz="1300"/>
            </a:lvl2pPr>
            <a:lvl3pPr marL="957838" indent="0">
              <a:buNone/>
              <a:defRPr sz="1000"/>
            </a:lvl3pPr>
            <a:lvl4pPr marL="1436757" indent="0">
              <a:buNone/>
              <a:defRPr sz="900"/>
            </a:lvl4pPr>
            <a:lvl5pPr marL="1915677" indent="0">
              <a:buNone/>
              <a:defRPr sz="900"/>
            </a:lvl5pPr>
            <a:lvl6pPr marL="2394596" indent="0">
              <a:buNone/>
              <a:defRPr sz="900"/>
            </a:lvl6pPr>
            <a:lvl7pPr marL="2873515" indent="0">
              <a:buNone/>
              <a:defRPr sz="900"/>
            </a:lvl7pPr>
            <a:lvl8pPr marL="3352434" indent="0">
              <a:buNone/>
              <a:defRPr sz="900"/>
            </a:lvl8pPr>
            <a:lvl9pPr marL="3831353" indent="0">
              <a:buNone/>
              <a:defRPr sz="900"/>
            </a:lvl9pPr>
          </a:lstStyle>
          <a:p>
            <a:pPr lvl="0"/>
            <a:r>
              <a:rPr kumimoji="1" lang="ja-JP" altLang="en-US" smtClean="0"/>
              <a:t>マスター テキストの書式設定</a:t>
            </a:r>
          </a:p>
        </p:txBody>
      </p:sp>
      <p:sp>
        <p:nvSpPr>
          <p:cNvPr id="5" name="日付プレースホルダ 4"/>
          <p:cNvSpPr>
            <a:spLocks noGrp="1"/>
          </p:cNvSpPr>
          <p:nvPr>
            <p:ph type="dt" sz="half" idx="10"/>
          </p:nvPr>
        </p:nvSpPr>
        <p:spPr/>
        <p:txBody>
          <a:bodyPr/>
          <a:lstStyle/>
          <a:p>
            <a:fld id="{D9AFDF10-D5D0-4926-9FCE-7E9F359BE904}" type="datetimeFigureOut">
              <a:rPr kumimoji="1" lang="ja-JP" altLang="en-US" smtClean="0"/>
              <a:pPr/>
              <a:t>2019/11/27</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B507430F-5BDF-4EC6-A3DB-FB5A1491D920}" type="slidenum">
              <a:rPr kumimoji="1" lang="ja-JP" altLang="en-US" smtClean="0"/>
              <a:pPr/>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400"/>
            </a:lvl1pPr>
            <a:lvl2pPr marL="478919" indent="0">
              <a:buNone/>
              <a:defRPr sz="2900"/>
            </a:lvl2pPr>
            <a:lvl3pPr marL="957838" indent="0">
              <a:buNone/>
              <a:defRPr sz="2500"/>
            </a:lvl3pPr>
            <a:lvl4pPr marL="1436757" indent="0">
              <a:buNone/>
              <a:defRPr sz="2100"/>
            </a:lvl4pPr>
            <a:lvl5pPr marL="1915677" indent="0">
              <a:buNone/>
              <a:defRPr sz="2100"/>
            </a:lvl5pPr>
            <a:lvl6pPr marL="2394596" indent="0">
              <a:buNone/>
              <a:defRPr sz="2100"/>
            </a:lvl6pPr>
            <a:lvl7pPr marL="2873515" indent="0">
              <a:buNone/>
              <a:defRPr sz="2100"/>
            </a:lvl7pPr>
            <a:lvl8pPr marL="3352434" indent="0">
              <a:buNone/>
              <a:defRPr sz="2100"/>
            </a:lvl8pPr>
            <a:lvl9pPr marL="3831353" indent="0">
              <a:buNone/>
              <a:defRPr sz="2100"/>
            </a:lvl9pPr>
          </a:lstStyle>
          <a:p>
            <a:r>
              <a:rPr kumimoji="1" lang="ja-JP" altLang="en-US" smtClean="0"/>
              <a:t>アイコンをクリックして図を追加</a:t>
            </a:r>
            <a:endParaRPr kumimoji="1" lang="ja-JP" altLang="en-US" dirty="0"/>
          </a:p>
        </p:txBody>
      </p:sp>
      <p:sp>
        <p:nvSpPr>
          <p:cNvPr id="4" name="テキスト プレースホルダ 3"/>
          <p:cNvSpPr>
            <a:spLocks noGrp="1"/>
          </p:cNvSpPr>
          <p:nvPr>
            <p:ph type="body" sz="half" idx="2"/>
          </p:nvPr>
        </p:nvSpPr>
        <p:spPr>
          <a:xfrm>
            <a:off x="1344216" y="7752822"/>
            <a:ext cx="4114800" cy="1162579"/>
          </a:xfrm>
        </p:spPr>
        <p:txBody>
          <a:bodyPr/>
          <a:lstStyle>
            <a:lvl1pPr marL="0" indent="0">
              <a:buNone/>
              <a:defRPr sz="1500"/>
            </a:lvl1pPr>
            <a:lvl2pPr marL="478919" indent="0">
              <a:buNone/>
              <a:defRPr sz="1300"/>
            </a:lvl2pPr>
            <a:lvl3pPr marL="957838" indent="0">
              <a:buNone/>
              <a:defRPr sz="1000"/>
            </a:lvl3pPr>
            <a:lvl4pPr marL="1436757" indent="0">
              <a:buNone/>
              <a:defRPr sz="900"/>
            </a:lvl4pPr>
            <a:lvl5pPr marL="1915677" indent="0">
              <a:buNone/>
              <a:defRPr sz="900"/>
            </a:lvl5pPr>
            <a:lvl6pPr marL="2394596" indent="0">
              <a:buNone/>
              <a:defRPr sz="900"/>
            </a:lvl6pPr>
            <a:lvl7pPr marL="2873515" indent="0">
              <a:buNone/>
              <a:defRPr sz="900"/>
            </a:lvl7pPr>
            <a:lvl8pPr marL="3352434" indent="0">
              <a:buNone/>
              <a:defRPr sz="900"/>
            </a:lvl8pPr>
            <a:lvl9pPr marL="3831353" indent="0">
              <a:buNone/>
              <a:defRPr sz="900"/>
            </a:lvl9pPr>
          </a:lstStyle>
          <a:p>
            <a:pPr lvl="0"/>
            <a:r>
              <a:rPr kumimoji="1" lang="ja-JP" altLang="en-US" smtClean="0"/>
              <a:t>マスター テキストの書式設定</a:t>
            </a:r>
          </a:p>
        </p:txBody>
      </p:sp>
      <p:sp>
        <p:nvSpPr>
          <p:cNvPr id="5" name="日付プレースホルダ 4"/>
          <p:cNvSpPr>
            <a:spLocks noGrp="1"/>
          </p:cNvSpPr>
          <p:nvPr>
            <p:ph type="dt" sz="half" idx="10"/>
          </p:nvPr>
        </p:nvSpPr>
        <p:spPr/>
        <p:txBody>
          <a:bodyPr/>
          <a:lstStyle/>
          <a:p>
            <a:fld id="{D9AFDF10-D5D0-4926-9FCE-7E9F359BE904}" type="datetimeFigureOut">
              <a:rPr kumimoji="1" lang="ja-JP" altLang="en-US" smtClean="0"/>
              <a:pPr/>
              <a:t>2019/11/27</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B507430F-5BDF-4EC6-A3DB-FB5A1491D920}" type="slidenum">
              <a:rPr kumimoji="1" lang="ja-JP" altLang="en-US" smtClean="0"/>
              <a:pPr/>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1"/>
          </a:xfrm>
          <a:prstGeom prst="rect">
            <a:avLst/>
          </a:prstGeom>
        </p:spPr>
        <p:txBody>
          <a:bodyPr vert="horz" lIns="95784" tIns="47892" rIns="95784" bIns="47892"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0"/>
            <a:ext cx="6172200" cy="6537502"/>
          </a:xfrm>
          <a:prstGeom prst="rect">
            <a:avLst/>
          </a:prstGeom>
        </p:spPr>
        <p:txBody>
          <a:bodyPr vert="horz" lIns="95784" tIns="47892" rIns="95784" bIns="47892"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1396"/>
            <a:ext cx="1600200" cy="527402"/>
          </a:xfrm>
          <a:prstGeom prst="rect">
            <a:avLst/>
          </a:prstGeom>
        </p:spPr>
        <p:txBody>
          <a:bodyPr vert="horz" lIns="95784" tIns="47892" rIns="95784" bIns="47892" rtlCol="0" anchor="ctr"/>
          <a:lstStyle>
            <a:lvl1pPr algn="l">
              <a:defRPr sz="1300">
                <a:solidFill>
                  <a:schemeClr val="tx1">
                    <a:tint val="75000"/>
                  </a:schemeClr>
                </a:solidFill>
              </a:defRPr>
            </a:lvl1pPr>
          </a:lstStyle>
          <a:p>
            <a:fld id="{D9AFDF10-D5D0-4926-9FCE-7E9F359BE904}" type="datetimeFigureOut">
              <a:rPr kumimoji="1" lang="ja-JP" altLang="en-US" smtClean="0"/>
              <a:pPr/>
              <a:t>2019/11/27</a:t>
            </a:fld>
            <a:endParaRPr kumimoji="1" lang="ja-JP" altLang="en-US" dirty="0"/>
          </a:p>
        </p:txBody>
      </p:sp>
      <p:sp>
        <p:nvSpPr>
          <p:cNvPr id="5" name="フッター プレースホルダ 4"/>
          <p:cNvSpPr>
            <a:spLocks noGrp="1"/>
          </p:cNvSpPr>
          <p:nvPr>
            <p:ph type="ftr" sz="quarter" idx="3"/>
          </p:nvPr>
        </p:nvSpPr>
        <p:spPr>
          <a:xfrm>
            <a:off x="2343150" y="9181396"/>
            <a:ext cx="2171700" cy="527402"/>
          </a:xfrm>
          <a:prstGeom prst="rect">
            <a:avLst/>
          </a:prstGeom>
        </p:spPr>
        <p:txBody>
          <a:bodyPr vert="horz" lIns="95784" tIns="47892" rIns="95784" bIns="47892" rtlCol="0" anchor="ctr"/>
          <a:lstStyle>
            <a:lvl1pPr algn="ctr">
              <a:defRPr sz="13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4914900" y="9181396"/>
            <a:ext cx="1600200" cy="527402"/>
          </a:xfrm>
          <a:prstGeom prst="rect">
            <a:avLst/>
          </a:prstGeom>
        </p:spPr>
        <p:txBody>
          <a:bodyPr vert="horz" lIns="95784" tIns="47892" rIns="95784" bIns="47892" rtlCol="0" anchor="ctr"/>
          <a:lstStyle>
            <a:lvl1pPr algn="r">
              <a:defRPr sz="1300">
                <a:solidFill>
                  <a:schemeClr val="tx1">
                    <a:tint val="75000"/>
                  </a:schemeClr>
                </a:solidFill>
              </a:defRPr>
            </a:lvl1pPr>
          </a:lstStyle>
          <a:p>
            <a:fld id="{B507430F-5BDF-4EC6-A3DB-FB5A1491D920}"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57838" rtl="0" eaLnBrk="1" latinLnBrk="0" hangingPunct="1">
        <a:spcBef>
          <a:spcPct val="0"/>
        </a:spcBef>
        <a:buNone/>
        <a:defRPr kumimoji="1" sz="4600" kern="1200">
          <a:solidFill>
            <a:schemeClr val="tx1"/>
          </a:solidFill>
          <a:latin typeface="+mj-lt"/>
          <a:ea typeface="+mj-ea"/>
          <a:cs typeface="+mj-cs"/>
        </a:defRPr>
      </a:lvl1pPr>
    </p:titleStyle>
    <p:bodyStyle>
      <a:lvl1pPr marL="359189" indent="-359189" algn="l" defTabSz="957838" rtl="0" eaLnBrk="1" latinLnBrk="0" hangingPunct="1">
        <a:spcBef>
          <a:spcPct val="20000"/>
        </a:spcBef>
        <a:buFont typeface="Arial" pitchFamily="34" charset="0"/>
        <a:buChar char="•"/>
        <a:defRPr kumimoji="1" sz="3400" kern="1200">
          <a:solidFill>
            <a:schemeClr val="tx1"/>
          </a:solidFill>
          <a:latin typeface="+mn-lt"/>
          <a:ea typeface="+mn-ea"/>
          <a:cs typeface="+mn-cs"/>
        </a:defRPr>
      </a:lvl1pPr>
      <a:lvl2pPr marL="778244" indent="-299324" algn="l" defTabSz="957838" rtl="0" eaLnBrk="1" latinLnBrk="0" hangingPunct="1">
        <a:spcBef>
          <a:spcPct val="20000"/>
        </a:spcBef>
        <a:buFont typeface="Arial" pitchFamily="34" charset="0"/>
        <a:buChar char="–"/>
        <a:defRPr kumimoji="1" sz="2900" kern="1200">
          <a:solidFill>
            <a:schemeClr val="tx1"/>
          </a:solidFill>
          <a:latin typeface="+mn-lt"/>
          <a:ea typeface="+mn-ea"/>
          <a:cs typeface="+mn-cs"/>
        </a:defRPr>
      </a:lvl2pPr>
      <a:lvl3pPr marL="1197298" indent="-239460" algn="l" defTabSz="957838"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676217" indent="-239460" algn="l" defTabSz="957838" rtl="0" eaLnBrk="1" latinLnBrk="0" hangingPunct="1">
        <a:spcBef>
          <a:spcPct val="20000"/>
        </a:spcBef>
        <a:buFont typeface="Arial" pitchFamily="34" charset="0"/>
        <a:buChar char="–"/>
        <a:defRPr kumimoji="1" sz="2100" kern="1200">
          <a:solidFill>
            <a:schemeClr val="tx1"/>
          </a:solidFill>
          <a:latin typeface="+mn-lt"/>
          <a:ea typeface="+mn-ea"/>
          <a:cs typeface="+mn-cs"/>
        </a:defRPr>
      </a:lvl4pPr>
      <a:lvl5pPr marL="2155136" indent="-239460" algn="l" defTabSz="957838" rtl="0" eaLnBrk="1" latinLnBrk="0" hangingPunct="1">
        <a:spcBef>
          <a:spcPct val="20000"/>
        </a:spcBef>
        <a:buFont typeface="Arial" pitchFamily="34" charset="0"/>
        <a:buChar char="»"/>
        <a:defRPr kumimoji="1" sz="2100" kern="1200">
          <a:solidFill>
            <a:schemeClr val="tx1"/>
          </a:solidFill>
          <a:latin typeface="+mn-lt"/>
          <a:ea typeface="+mn-ea"/>
          <a:cs typeface="+mn-cs"/>
        </a:defRPr>
      </a:lvl5pPr>
      <a:lvl6pPr marL="2634055" indent="-239460" algn="l" defTabSz="957838"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112975" indent="-239460" algn="l" defTabSz="957838"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591894" indent="-239460" algn="l" defTabSz="957838"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070813" indent="-239460" algn="l" defTabSz="957838"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57838" rtl="0" eaLnBrk="1" latinLnBrk="0" hangingPunct="1">
        <a:defRPr kumimoji="1" sz="1900" kern="1200">
          <a:solidFill>
            <a:schemeClr val="tx1"/>
          </a:solidFill>
          <a:latin typeface="+mn-lt"/>
          <a:ea typeface="+mn-ea"/>
          <a:cs typeface="+mn-cs"/>
        </a:defRPr>
      </a:lvl1pPr>
      <a:lvl2pPr marL="478919" algn="l" defTabSz="957838" rtl="0" eaLnBrk="1" latinLnBrk="0" hangingPunct="1">
        <a:defRPr kumimoji="1" sz="1900" kern="1200">
          <a:solidFill>
            <a:schemeClr val="tx1"/>
          </a:solidFill>
          <a:latin typeface="+mn-lt"/>
          <a:ea typeface="+mn-ea"/>
          <a:cs typeface="+mn-cs"/>
        </a:defRPr>
      </a:lvl2pPr>
      <a:lvl3pPr marL="957838" algn="l" defTabSz="957838" rtl="0" eaLnBrk="1" latinLnBrk="0" hangingPunct="1">
        <a:defRPr kumimoji="1" sz="1900" kern="1200">
          <a:solidFill>
            <a:schemeClr val="tx1"/>
          </a:solidFill>
          <a:latin typeface="+mn-lt"/>
          <a:ea typeface="+mn-ea"/>
          <a:cs typeface="+mn-cs"/>
        </a:defRPr>
      </a:lvl3pPr>
      <a:lvl4pPr marL="1436757" algn="l" defTabSz="957838" rtl="0" eaLnBrk="1" latinLnBrk="0" hangingPunct="1">
        <a:defRPr kumimoji="1" sz="1900" kern="1200">
          <a:solidFill>
            <a:schemeClr val="tx1"/>
          </a:solidFill>
          <a:latin typeface="+mn-lt"/>
          <a:ea typeface="+mn-ea"/>
          <a:cs typeface="+mn-cs"/>
        </a:defRPr>
      </a:lvl4pPr>
      <a:lvl5pPr marL="1915677" algn="l" defTabSz="957838" rtl="0" eaLnBrk="1" latinLnBrk="0" hangingPunct="1">
        <a:defRPr kumimoji="1" sz="1900" kern="1200">
          <a:solidFill>
            <a:schemeClr val="tx1"/>
          </a:solidFill>
          <a:latin typeface="+mn-lt"/>
          <a:ea typeface="+mn-ea"/>
          <a:cs typeface="+mn-cs"/>
        </a:defRPr>
      </a:lvl5pPr>
      <a:lvl6pPr marL="2394596" algn="l" defTabSz="957838" rtl="0" eaLnBrk="1" latinLnBrk="0" hangingPunct="1">
        <a:defRPr kumimoji="1" sz="1900" kern="1200">
          <a:solidFill>
            <a:schemeClr val="tx1"/>
          </a:solidFill>
          <a:latin typeface="+mn-lt"/>
          <a:ea typeface="+mn-ea"/>
          <a:cs typeface="+mn-cs"/>
        </a:defRPr>
      </a:lvl6pPr>
      <a:lvl7pPr marL="2873515" algn="l" defTabSz="957838" rtl="0" eaLnBrk="1" latinLnBrk="0" hangingPunct="1">
        <a:defRPr kumimoji="1" sz="1900" kern="1200">
          <a:solidFill>
            <a:schemeClr val="tx1"/>
          </a:solidFill>
          <a:latin typeface="+mn-lt"/>
          <a:ea typeface="+mn-ea"/>
          <a:cs typeface="+mn-cs"/>
        </a:defRPr>
      </a:lvl7pPr>
      <a:lvl8pPr marL="3352434" algn="l" defTabSz="957838" rtl="0" eaLnBrk="1" latinLnBrk="0" hangingPunct="1">
        <a:defRPr kumimoji="1" sz="1900" kern="1200">
          <a:solidFill>
            <a:schemeClr val="tx1"/>
          </a:solidFill>
          <a:latin typeface="+mn-lt"/>
          <a:ea typeface="+mn-ea"/>
          <a:cs typeface="+mn-cs"/>
        </a:defRPr>
      </a:lvl8pPr>
      <a:lvl9pPr marL="3831353" algn="l" defTabSz="957838"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jpeg"/><Relationship Id="rId3" Type="http://schemas.openxmlformats.org/officeDocument/2006/relationships/image" Target="../media/image2.gif"/><Relationship Id="rId21" Type="http://schemas.openxmlformats.org/officeDocument/2006/relationships/image" Target="../media/image20.jpeg"/><Relationship Id="rId7" Type="http://schemas.openxmlformats.org/officeDocument/2006/relationships/image" Target="../media/image6.gif"/><Relationship Id="rId12" Type="http://schemas.openxmlformats.org/officeDocument/2006/relationships/image" Target="../media/image11.gif"/><Relationship Id="rId17" Type="http://schemas.openxmlformats.org/officeDocument/2006/relationships/image" Target="../media/image16.jpe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9.jpeg"/><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gif"/><Relationship Id="rId15" Type="http://schemas.openxmlformats.org/officeDocument/2006/relationships/image" Target="../media/image14.png"/><Relationship Id="rId23" Type="http://schemas.openxmlformats.org/officeDocument/2006/relationships/image" Target="../media/image22.jpeg"/><Relationship Id="rId10" Type="http://schemas.openxmlformats.org/officeDocument/2006/relationships/image" Target="../media/image9.png"/><Relationship Id="rId19" Type="http://schemas.openxmlformats.org/officeDocument/2006/relationships/image" Target="../media/image18.jpeg"/><Relationship Id="rId4" Type="http://schemas.openxmlformats.org/officeDocument/2006/relationships/image" Target="../media/image3.gif"/><Relationship Id="rId9" Type="http://schemas.openxmlformats.org/officeDocument/2006/relationships/image" Target="../media/image8.png"/><Relationship Id="rId14" Type="http://schemas.openxmlformats.org/officeDocument/2006/relationships/image" Target="../media/image13.png"/><Relationship Id="rId22" Type="http://schemas.openxmlformats.org/officeDocument/2006/relationships/image" Target="../media/image2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図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65104" y="2432720"/>
            <a:ext cx="2365570" cy="1512168"/>
          </a:xfrm>
          <a:prstGeom prst="rect">
            <a:avLst/>
          </a:prstGeom>
        </p:spPr>
      </p:pic>
      <p:pic>
        <p:nvPicPr>
          <p:cNvPr id="1026" name="Picture 2" descr="コスモスのイラスト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536" y="77995"/>
            <a:ext cx="2200275" cy="495300"/>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2" descr="コスモスのイラスト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9447" y="528886"/>
            <a:ext cx="2200275" cy="495300"/>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4938039" y="977691"/>
            <a:ext cx="1822295" cy="500288"/>
          </a:xfrm>
          <a:prstGeom prst="rect">
            <a:avLst/>
          </a:prstGeom>
          <a:noFill/>
        </p:spPr>
        <p:txBody>
          <a:bodyPr wrap="square" lIns="83969" tIns="41985" rIns="83969" bIns="41985" rtlCol="0">
            <a:spAutoFit/>
          </a:bodyPr>
          <a:lstStyle/>
          <a:p>
            <a:r>
              <a:rPr lang="ja-JP" altLang="en-US" sz="900" b="1" dirty="0" smtClean="0">
                <a:latin typeface="HG丸ｺﾞｼｯｸM-PRO" pitchFamily="50" charset="-128"/>
                <a:ea typeface="HG丸ｺﾞｼｯｸM-PRO" pitchFamily="50" charset="-128"/>
              </a:rPr>
              <a:t>川崎認定保育園</a:t>
            </a:r>
            <a:endParaRPr lang="en-US" altLang="ja-JP" sz="900" b="1" dirty="0" smtClean="0">
              <a:latin typeface="HG丸ｺﾞｼｯｸM-PRO" pitchFamily="50" charset="-128"/>
              <a:ea typeface="HG丸ｺﾞｼｯｸM-PRO" pitchFamily="50" charset="-128"/>
            </a:endParaRPr>
          </a:p>
          <a:p>
            <a:r>
              <a:rPr lang="ja-JP" altLang="en-US" sz="900" b="1" dirty="0" smtClean="0">
                <a:latin typeface="HG丸ｺﾞｼｯｸM-PRO" pitchFamily="50" charset="-128"/>
                <a:ea typeface="HG丸ｺﾞｼｯｸM-PRO" pitchFamily="50" charset="-128"/>
              </a:rPr>
              <a:t>特定非営利活動法人 </a:t>
            </a:r>
            <a:r>
              <a:rPr lang="ja-JP" altLang="en-US" sz="900" b="1" dirty="0">
                <a:latin typeface="HG丸ｺﾞｼｯｸM-PRO" pitchFamily="50" charset="-128"/>
                <a:ea typeface="HG丸ｺﾞｼｯｸM-PRO" pitchFamily="50" charset="-128"/>
              </a:rPr>
              <a:t>秋</a:t>
            </a:r>
            <a:r>
              <a:rPr lang="ja-JP" altLang="en-US" sz="900" b="1" dirty="0" smtClean="0">
                <a:latin typeface="HG丸ｺﾞｼｯｸM-PRO" pitchFamily="50" charset="-128"/>
                <a:ea typeface="HG丸ｺﾞｼｯｸM-PRO" pitchFamily="50" charset="-128"/>
              </a:rPr>
              <a:t>桜舎 </a:t>
            </a:r>
            <a:endParaRPr lang="en-US" altLang="ja-JP" sz="900" b="1" dirty="0" smtClean="0">
              <a:latin typeface="HG丸ｺﾞｼｯｸM-PRO" pitchFamily="50" charset="-128"/>
              <a:ea typeface="HG丸ｺﾞｼｯｸM-PRO" pitchFamily="50" charset="-128"/>
            </a:endParaRPr>
          </a:p>
          <a:p>
            <a:r>
              <a:rPr lang="ja-JP" altLang="en-US" sz="900" b="1" smtClean="0">
                <a:latin typeface="HG丸ｺﾞｼｯｸM-PRO" pitchFamily="50" charset="-128"/>
                <a:ea typeface="HG丸ｺﾞｼｯｸM-PRO" pitchFamily="50" charset="-128"/>
              </a:rPr>
              <a:t>平成３１年度</a:t>
            </a:r>
            <a:r>
              <a:rPr lang="ja-JP" altLang="en-US" sz="900" b="1" dirty="0" smtClean="0">
                <a:latin typeface="HG丸ｺﾞｼｯｸM-PRO" pitchFamily="50" charset="-128"/>
                <a:ea typeface="HG丸ｺﾞｼｯｸM-PRO" pitchFamily="50" charset="-128"/>
              </a:rPr>
              <a:t>　こすも</a:t>
            </a:r>
            <a:r>
              <a:rPr lang="ja-JP" altLang="en-US" sz="900" b="1" dirty="0" err="1" smtClean="0">
                <a:latin typeface="HG丸ｺﾞｼｯｸM-PRO" pitchFamily="50" charset="-128"/>
                <a:ea typeface="HG丸ｺﾞｼｯｸM-PRO" pitchFamily="50" charset="-128"/>
              </a:rPr>
              <a:t>す</a:t>
            </a:r>
            <a:r>
              <a:rPr lang="ja-JP" altLang="en-US" sz="900" b="1" dirty="0" smtClean="0">
                <a:latin typeface="HG丸ｺﾞｼｯｸM-PRO" pitchFamily="50" charset="-128"/>
                <a:ea typeface="HG丸ｺﾞｼｯｸM-PRO" pitchFamily="50" charset="-128"/>
              </a:rPr>
              <a:t>保育園</a:t>
            </a:r>
            <a:endParaRPr lang="en-US" altLang="ja-JP" sz="900" b="1" dirty="0" smtClean="0">
              <a:latin typeface="HG丸ｺﾞｼｯｸM-PRO" pitchFamily="50" charset="-128"/>
              <a:ea typeface="HG丸ｺﾞｼｯｸM-PRO" pitchFamily="50" charset="-128"/>
            </a:endParaRPr>
          </a:p>
        </p:txBody>
      </p:sp>
      <p:sp>
        <p:nvSpPr>
          <p:cNvPr id="16" name="テキスト ボックス 15"/>
          <p:cNvSpPr txBox="1"/>
          <p:nvPr/>
        </p:nvSpPr>
        <p:spPr>
          <a:xfrm>
            <a:off x="1270643" y="776536"/>
            <a:ext cx="3684917" cy="1015663"/>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あっという間に時が過ぎ、今年もあとひと月になりました。子ども達それぞれが、自分のペースで大きくたくましく成長しているなぁと感慨深いです。</a:t>
            </a:r>
            <a:r>
              <a:rPr lang="ja-JP" altLang="en-US" sz="1000" dirty="0" smtClean="0">
                <a:latin typeface="HG丸ｺﾞｼｯｸM-PRO" panose="020F0600000000000000" pitchFamily="50" charset="-128"/>
                <a:ea typeface="HG丸ｺﾞｼｯｸM-PRO" panose="020F0600000000000000" pitchFamily="50" charset="-128"/>
              </a:rPr>
              <a:t>来年もその成長のお手伝いをしたいと願っています。</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今年も保育園の運営に対しまして、</a:t>
            </a:r>
            <a:r>
              <a:rPr lang="ja-JP" altLang="en-US" sz="1000" dirty="0">
                <a:latin typeface="HG丸ｺﾞｼｯｸM-PRO" panose="020F0600000000000000" pitchFamily="50" charset="-128"/>
                <a:ea typeface="HG丸ｺﾞｼｯｸM-PRO" panose="020F0600000000000000" pitchFamily="50" charset="-128"/>
              </a:rPr>
              <a:t>ご</a:t>
            </a:r>
            <a:r>
              <a:rPr lang="ja-JP" altLang="en-US" sz="1000" dirty="0" smtClean="0">
                <a:latin typeface="HG丸ｺﾞｼｯｸM-PRO" panose="020F0600000000000000" pitchFamily="50" charset="-128"/>
                <a:ea typeface="HG丸ｺﾞｼｯｸM-PRO" panose="020F0600000000000000" pitchFamily="50" charset="-128"/>
              </a:rPr>
              <a:t>理解とご協力を頂きありがとうございました。</a:t>
            </a:r>
            <a:endParaRPr lang="en-US" altLang="ja-JP" sz="1000" dirty="0" smtClean="0">
              <a:latin typeface="HG丸ｺﾞｼｯｸM-PRO" panose="020F0600000000000000" pitchFamily="50" charset="-128"/>
              <a:ea typeface="HG丸ｺﾞｼｯｸM-PRO" panose="020F0600000000000000" pitchFamily="50" charset="-128"/>
            </a:endParaRPr>
          </a:p>
        </p:txBody>
      </p:sp>
      <p:sp>
        <p:nvSpPr>
          <p:cNvPr id="17" name="テキスト ボックス 16"/>
          <p:cNvSpPr txBox="1"/>
          <p:nvPr/>
        </p:nvSpPr>
        <p:spPr>
          <a:xfrm>
            <a:off x="305810" y="2432720"/>
            <a:ext cx="3987286" cy="1469785"/>
          </a:xfrm>
          <a:prstGeom prst="rect">
            <a:avLst/>
          </a:prstGeom>
          <a:solidFill>
            <a:schemeClr val="bg1"/>
          </a:solidFill>
          <a:ln>
            <a:solidFill>
              <a:srgbClr val="009900"/>
            </a:solidFill>
          </a:ln>
        </p:spPr>
        <p:style>
          <a:lnRef idx="2">
            <a:schemeClr val="accent3"/>
          </a:lnRef>
          <a:fillRef idx="1">
            <a:schemeClr val="lt1"/>
          </a:fillRef>
          <a:effectRef idx="0">
            <a:schemeClr val="accent3"/>
          </a:effectRef>
          <a:fontRef idx="minor">
            <a:schemeClr val="dk1"/>
          </a:fontRef>
        </p:style>
        <p:txBody>
          <a:bodyPr wrap="square" lIns="83969" tIns="41985" rIns="83969" bIns="41985" rtlCol="0">
            <a:spAutoFit/>
          </a:bodyPr>
          <a:lstStyle/>
          <a:p>
            <a:pPr>
              <a:lnSpc>
                <a:spcPts val="1837"/>
              </a:lnSpc>
            </a:pPr>
            <a:endParaRPr lang="en-US" altLang="ja-JP" sz="1000" b="1" dirty="0" smtClean="0">
              <a:latin typeface="HG丸ｺﾞｼｯｸM-PRO" pitchFamily="50" charset="-128"/>
              <a:ea typeface="HG丸ｺﾞｼｯｸM-PRO" pitchFamily="50" charset="-128"/>
            </a:endParaRPr>
          </a:p>
          <a:p>
            <a:pPr>
              <a:lnSpc>
                <a:spcPts val="1837"/>
              </a:lnSpc>
            </a:pPr>
            <a:r>
              <a:rPr lang="ja-JP" altLang="en-US" sz="1000" b="1" dirty="0">
                <a:latin typeface="HG丸ｺﾞｼｯｸM-PRO" pitchFamily="50" charset="-128"/>
                <a:ea typeface="HG丸ｺﾞｼｯｸM-PRO" pitchFamily="50" charset="-128"/>
              </a:rPr>
              <a:t>１４</a:t>
            </a:r>
            <a:r>
              <a:rPr lang="ja-JP" altLang="en-US" sz="1000" b="1" dirty="0" smtClean="0">
                <a:latin typeface="HG丸ｺﾞｼｯｸM-PRO" pitchFamily="50" charset="-128"/>
                <a:ea typeface="HG丸ｺﾞｼｯｸM-PRO" pitchFamily="50" charset="-128"/>
              </a:rPr>
              <a:t>日（</a:t>
            </a:r>
            <a:r>
              <a:rPr lang="ja-JP" altLang="en-US" sz="1000" b="1" dirty="0">
                <a:latin typeface="HG丸ｺﾞｼｯｸM-PRO" pitchFamily="50" charset="-128"/>
                <a:ea typeface="HG丸ｺﾞｼｯｸM-PRO" pitchFamily="50" charset="-128"/>
              </a:rPr>
              <a:t>金</a:t>
            </a:r>
            <a:r>
              <a:rPr lang="ja-JP" altLang="en-US" sz="1000" b="1" dirty="0" smtClean="0">
                <a:latin typeface="HG丸ｺﾞｼｯｸM-PRO" pitchFamily="50" charset="-128"/>
                <a:ea typeface="HG丸ｺﾞｼｯｸM-PRO" pitchFamily="50" charset="-128"/>
              </a:rPr>
              <a:t>）避難訓練</a:t>
            </a:r>
            <a:endParaRPr lang="en-US" altLang="ja-JP" sz="1000" b="1" dirty="0" smtClean="0">
              <a:latin typeface="HG丸ｺﾞｼｯｸM-PRO" pitchFamily="50" charset="-128"/>
              <a:ea typeface="HG丸ｺﾞｼｯｸM-PRO" pitchFamily="50" charset="-128"/>
            </a:endParaRPr>
          </a:p>
          <a:p>
            <a:pPr>
              <a:lnSpc>
                <a:spcPts val="1837"/>
              </a:lnSpc>
            </a:pPr>
            <a:r>
              <a:rPr lang="ja-JP" altLang="en-US" sz="1000" b="1" dirty="0" smtClean="0">
                <a:latin typeface="HG丸ｺﾞｼｯｸM-PRO" pitchFamily="50" charset="-128"/>
                <a:ea typeface="HG丸ｺﾞｼｯｸM-PRO" pitchFamily="50" charset="-128"/>
              </a:rPr>
              <a:t>２０日</a:t>
            </a:r>
            <a:r>
              <a:rPr lang="ja-JP" altLang="en-US" sz="1000" b="1" dirty="0" smtClean="0">
                <a:latin typeface="HG丸ｺﾞｼｯｸM-PRO" pitchFamily="50" charset="-128"/>
                <a:ea typeface="HG丸ｺﾞｼｯｸM-PRO" pitchFamily="50" charset="-128"/>
              </a:rPr>
              <a:t>（金）お誕生日会</a:t>
            </a:r>
            <a:endParaRPr lang="en-US" altLang="ja-JP" sz="1000" b="1" dirty="0" smtClean="0">
              <a:latin typeface="HG丸ｺﾞｼｯｸM-PRO" pitchFamily="50" charset="-128"/>
              <a:ea typeface="HG丸ｺﾞｼｯｸM-PRO" pitchFamily="50" charset="-128"/>
            </a:endParaRPr>
          </a:p>
          <a:p>
            <a:pPr>
              <a:lnSpc>
                <a:spcPts val="1837"/>
              </a:lnSpc>
            </a:pPr>
            <a:r>
              <a:rPr lang="ja-JP" altLang="en-US" sz="1000" b="1" dirty="0">
                <a:latin typeface="HG丸ｺﾞｼｯｸM-PRO" pitchFamily="50" charset="-128"/>
                <a:ea typeface="HG丸ｺﾞｼｯｸM-PRO" pitchFamily="50" charset="-128"/>
              </a:rPr>
              <a:t>１７</a:t>
            </a:r>
            <a:r>
              <a:rPr lang="ja-JP" altLang="en-US" sz="1000" b="1" dirty="0" smtClean="0">
                <a:latin typeface="HG丸ｺﾞｼｯｸM-PRO" pitchFamily="50" charset="-128"/>
                <a:ea typeface="HG丸ｺﾞｼｯｸM-PRO" pitchFamily="50" charset="-128"/>
              </a:rPr>
              <a:t>日（月）・</a:t>
            </a:r>
            <a:r>
              <a:rPr lang="ja-JP" altLang="en-US" sz="1000" b="1" dirty="0">
                <a:latin typeface="HG丸ｺﾞｼｯｸM-PRO" pitchFamily="50" charset="-128"/>
                <a:ea typeface="HG丸ｺﾞｼｯｸM-PRO" pitchFamily="50" charset="-128"/>
              </a:rPr>
              <a:t>１８</a:t>
            </a:r>
            <a:r>
              <a:rPr lang="ja-JP" altLang="en-US" sz="1000" b="1" dirty="0" smtClean="0">
                <a:latin typeface="HG丸ｺﾞｼｯｸM-PRO" pitchFamily="50" charset="-128"/>
                <a:ea typeface="HG丸ｺﾞｼｯｸM-PRO" pitchFamily="50" charset="-128"/>
              </a:rPr>
              <a:t>日（火）身体測定</a:t>
            </a:r>
            <a:endParaRPr lang="en-US" altLang="ja-JP" sz="1000" b="1" dirty="0" smtClean="0">
              <a:latin typeface="HG丸ｺﾞｼｯｸM-PRO" pitchFamily="50" charset="-128"/>
              <a:ea typeface="HG丸ｺﾞｼｯｸM-PRO" pitchFamily="50" charset="-128"/>
            </a:endParaRPr>
          </a:p>
          <a:p>
            <a:pPr>
              <a:lnSpc>
                <a:spcPts val="1837"/>
              </a:lnSpc>
            </a:pPr>
            <a:r>
              <a:rPr lang="ja-JP" altLang="en-US" sz="1000" b="1" dirty="0" smtClean="0">
                <a:latin typeface="HG丸ｺﾞｼｯｸM-PRO" pitchFamily="50" charset="-128"/>
                <a:ea typeface="HG丸ｺﾞｼｯｸM-PRO" pitchFamily="50" charset="-128"/>
              </a:rPr>
              <a:t>２４日（火）</a:t>
            </a:r>
            <a:r>
              <a:rPr lang="ja-JP" altLang="en-US" sz="1000" b="1" dirty="0" smtClean="0">
                <a:latin typeface="HG丸ｺﾞｼｯｸM-PRO" pitchFamily="50" charset="-128"/>
                <a:ea typeface="HG丸ｺﾞｼｯｸM-PRO" pitchFamily="50" charset="-128"/>
              </a:rPr>
              <a:t>クリスマス会</a:t>
            </a:r>
            <a:endParaRPr lang="en-US" altLang="ja-JP" sz="1000" b="1" dirty="0" smtClean="0">
              <a:latin typeface="HG丸ｺﾞｼｯｸM-PRO" pitchFamily="50" charset="-128"/>
              <a:ea typeface="HG丸ｺﾞｼｯｸM-PRO" pitchFamily="50" charset="-128"/>
            </a:endParaRPr>
          </a:p>
          <a:p>
            <a:pPr>
              <a:lnSpc>
                <a:spcPts val="1837"/>
              </a:lnSpc>
            </a:pPr>
            <a:r>
              <a:rPr lang="ja-JP" altLang="en-US" sz="1000" b="1" dirty="0" smtClean="0">
                <a:latin typeface="HG丸ｺﾞｼｯｸM-PRO" pitchFamily="50" charset="-128"/>
                <a:ea typeface="HG丸ｺﾞｼｯｸM-PRO" pitchFamily="50" charset="-128"/>
              </a:rPr>
              <a:t>１２月</a:t>
            </a:r>
            <a:r>
              <a:rPr lang="ja-JP" altLang="en-US" sz="1000" b="1" dirty="0" smtClean="0">
                <a:latin typeface="HG丸ｺﾞｼｯｸM-PRO" pitchFamily="50" charset="-128"/>
                <a:ea typeface="HG丸ｺﾞｼｯｸM-PRO" pitchFamily="50" charset="-128"/>
              </a:rPr>
              <a:t>２</a:t>
            </a:r>
            <a:r>
              <a:rPr lang="en-US" altLang="ja-JP" sz="1000" b="1" dirty="0" smtClean="0">
                <a:latin typeface="HG丸ｺﾞｼｯｸM-PRO" pitchFamily="50" charset="-128"/>
                <a:ea typeface="HG丸ｺﾞｼｯｸM-PRO" pitchFamily="50" charset="-128"/>
              </a:rPr>
              <a:t>8</a:t>
            </a:r>
            <a:r>
              <a:rPr lang="ja-JP" altLang="en-US" sz="1000" b="1" dirty="0" smtClean="0">
                <a:latin typeface="HG丸ｺﾞｼｯｸM-PRO" pitchFamily="50" charset="-128"/>
                <a:ea typeface="HG丸ｺﾞｼｯｸM-PRO" pitchFamily="50" charset="-128"/>
              </a:rPr>
              <a:t>日</a:t>
            </a:r>
            <a:r>
              <a:rPr lang="ja-JP" altLang="en-US" sz="1000" b="1" dirty="0" smtClean="0">
                <a:latin typeface="HG丸ｺﾞｼｯｸM-PRO" pitchFamily="50" charset="-128"/>
                <a:ea typeface="HG丸ｺﾞｼｯｸM-PRO" pitchFamily="50" charset="-128"/>
              </a:rPr>
              <a:t>（土）～</a:t>
            </a:r>
            <a:r>
              <a:rPr lang="ja-JP" altLang="en-US" sz="1000" b="1" dirty="0" smtClean="0">
                <a:latin typeface="HG丸ｺﾞｼｯｸM-PRO" pitchFamily="50" charset="-128"/>
                <a:ea typeface="HG丸ｺﾞｼｯｸM-PRO" pitchFamily="50" charset="-128"/>
              </a:rPr>
              <a:t>１月</a:t>
            </a:r>
            <a:r>
              <a:rPr lang="en-US" altLang="ja-JP" sz="1000" b="1" dirty="0" smtClean="0">
                <a:latin typeface="HG丸ｺﾞｼｯｸM-PRO" pitchFamily="50" charset="-128"/>
                <a:ea typeface="HG丸ｺﾞｼｯｸM-PRO" pitchFamily="50" charset="-128"/>
              </a:rPr>
              <a:t>5</a:t>
            </a:r>
            <a:r>
              <a:rPr lang="ja-JP" altLang="en-US" sz="1000" b="1" dirty="0" smtClean="0">
                <a:latin typeface="HG丸ｺﾞｼｯｸM-PRO" pitchFamily="50" charset="-128"/>
                <a:ea typeface="HG丸ｺﾞｼｯｸM-PRO" pitchFamily="50" charset="-128"/>
              </a:rPr>
              <a:t>日（日）</a:t>
            </a:r>
            <a:r>
              <a:rPr lang="ja-JP" altLang="en-US" sz="1000" b="1" dirty="0" smtClean="0">
                <a:latin typeface="HG丸ｺﾞｼｯｸM-PRO" pitchFamily="50" charset="-128"/>
                <a:ea typeface="HG丸ｺﾞｼｯｸM-PRO" pitchFamily="50" charset="-128"/>
              </a:rPr>
              <a:t>年末年始休園</a:t>
            </a:r>
            <a:endParaRPr lang="en-US" altLang="ja-JP" sz="1000" b="1" dirty="0">
              <a:latin typeface="HG丸ｺﾞｼｯｸM-PRO" pitchFamily="50" charset="-128"/>
              <a:ea typeface="HG丸ｺﾞｼｯｸM-PRO" pitchFamily="50" charset="-128"/>
            </a:endParaRPr>
          </a:p>
        </p:txBody>
      </p:sp>
      <p:sp>
        <p:nvSpPr>
          <p:cNvPr id="36" name="テキスト ボックス 35"/>
          <p:cNvSpPr txBox="1"/>
          <p:nvPr/>
        </p:nvSpPr>
        <p:spPr>
          <a:xfrm>
            <a:off x="718831" y="6177136"/>
            <a:ext cx="1133085" cy="307777"/>
          </a:xfrm>
          <a:prstGeom prst="rect">
            <a:avLst/>
          </a:prstGeom>
          <a:noFill/>
        </p:spPr>
        <p:txBody>
          <a:bodyPr wrap="square" rtlCol="0">
            <a:spAutoFit/>
          </a:bodyPr>
          <a:lstStyle/>
          <a:p>
            <a:r>
              <a:rPr kumimoji="1" lang="ja-JP" altLang="en-US" sz="1400" u="sng" dirty="0" smtClean="0">
                <a:latin typeface="HG丸ｺﾞｼｯｸM-PRO" panose="020F0600000000000000" pitchFamily="50" charset="-128"/>
                <a:ea typeface="HG丸ｺﾞｼｯｸM-PRO" panose="020F0600000000000000" pitchFamily="50" charset="-128"/>
              </a:rPr>
              <a:t>健康だより</a:t>
            </a:r>
            <a:endParaRPr kumimoji="1" lang="ja-JP" altLang="en-US" sz="1400" u="sng" dirty="0">
              <a:latin typeface="HG丸ｺﾞｼｯｸM-PRO" panose="020F0600000000000000" pitchFamily="50" charset="-128"/>
              <a:ea typeface="HG丸ｺﾞｼｯｸM-PRO" panose="020F0600000000000000" pitchFamily="50" charset="-128"/>
            </a:endParaRPr>
          </a:p>
        </p:txBody>
      </p:sp>
      <p:sp>
        <p:nvSpPr>
          <p:cNvPr id="5" name="テキスト ボックス 4"/>
          <p:cNvSpPr txBox="1"/>
          <p:nvPr/>
        </p:nvSpPr>
        <p:spPr>
          <a:xfrm>
            <a:off x="50719" y="6444257"/>
            <a:ext cx="3810329" cy="3693319"/>
          </a:xfrm>
          <a:prstGeom prst="rect">
            <a:avLst/>
          </a:prstGeom>
          <a:noFill/>
        </p:spPr>
        <p:txBody>
          <a:bodyPr wrap="square" rtlCol="0">
            <a:spAutoFit/>
          </a:bodyPr>
          <a:lstStyle/>
          <a:p>
            <a:r>
              <a:rPr lang="ja-JP" altLang="en-US" sz="900" dirty="0" smtClean="0">
                <a:latin typeface="HG丸ｺﾞｼｯｸM-PRO" panose="020F0600000000000000" pitchFamily="50" charset="-128"/>
                <a:ea typeface="HG丸ｺﾞｼｯｸM-PRO" panose="020F0600000000000000" pitchFamily="50" charset="-128"/>
              </a:rPr>
              <a:t>川崎市の流行疾患（</a:t>
            </a:r>
            <a:r>
              <a:rPr lang="en-US" altLang="ja-JP" sz="900" dirty="0" smtClean="0">
                <a:latin typeface="HG丸ｺﾞｼｯｸM-PRO" panose="020F0600000000000000" pitchFamily="50" charset="-128"/>
                <a:ea typeface="HG丸ｺﾞｼｯｸM-PRO" panose="020F0600000000000000" pitchFamily="50" charset="-128"/>
              </a:rPr>
              <a:t>11</a:t>
            </a:r>
            <a:r>
              <a:rPr lang="ja-JP" altLang="en-US" sz="900" dirty="0" smtClean="0">
                <a:latin typeface="HG丸ｺﾞｼｯｸM-PRO" panose="020F0600000000000000" pitchFamily="50" charset="-128"/>
                <a:ea typeface="HG丸ｺﾞｼｯｸM-PRO" panose="020F0600000000000000" pitchFamily="50" charset="-128"/>
              </a:rPr>
              <a:t>月</a:t>
            </a:r>
            <a:r>
              <a:rPr lang="en-US" altLang="ja-JP" sz="900" dirty="0" smtClean="0">
                <a:latin typeface="HG丸ｺﾞｼｯｸM-PRO" panose="020F0600000000000000" pitchFamily="50" charset="-128"/>
                <a:ea typeface="HG丸ｺﾞｼｯｸM-PRO" panose="020F0600000000000000" pitchFamily="50" charset="-128"/>
              </a:rPr>
              <a:t>2</a:t>
            </a:r>
            <a:r>
              <a:rPr lang="ja-JP" altLang="en-US" sz="900" dirty="0" smtClean="0">
                <a:latin typeface="HG丸ｺﾞｼｯｸM-PRO" panose="020F0600000000000000" pitchFamily="50" charset="-128"/>
                <a:ea typeface="HG丸ｺﾞｼｯｸM-PRO" panose="020F0600000000000000" pitchFamily="50" charset="-128"/>
              </a:rPr>
              <a:t>７日</a:t>
            </a:r>
            <a:r>
              <a:rPr lang="ja-JP" altLang="en-US" sz="900" dirty="0" smtClean="0">
                <a:latin typeface="HG丸ｺﾞｼｯｸM-PRO" panose="020F0600000000000000" pitchFamily="50" charset="-128"/>
                <a:ea typeface="HG丸ｺﾞｼｯｸM-PRO" panose="020F0600000000000000" pitchFamily="50" charset="-128"/>
              </a:rPr>
              <a:t>発表）</a:t>
            </a:r>
            <a:endParaRPr lang="en-US" altLang="ja-JP" sz="900" dirty="0" smtClean="0">
              <a:latin typeface="HG丸ｺﾞｼｯｸM-PRO" panose="020F0600000000000000" pitchFamily="50" charset="-128"/>
              <a:ea typeface="HG丸ｺﾞｼｯｸM-PRO" panose="020F0600000000000000" pitchFamily="50" charset="-128"/>
            </a:endParaRPr>
          </a:p>
          <a:p>
            <a:r>
              <a:rPr lang="en-US" altLang="ja-JP" sz="900" dirty="0" smtClean="0">
                <a:latin typeface="AR P丸ゴシック体M" panose="020B0600010101010101" pitchFamily="50" charset="-128"/>
                <a:ea typeface="AR P丸ゴシック体M" panose="020B0600010101010101" pitchFamily="50" charset="-128"/>
              </a:rPr>
              <a:t>1</a:t>
            </a:r>
            <a:r>
              <a:rPr lang="ja-JP" altLang="en-US" sz="900" dirty="0" smtClean="0">
                <a:latin typeface="AR P丸ゴシック体M" panose="020B0600010101010101" pitchFamily="50" charset="-128"/>
                <a:ea typeface="AR P丸ゴシック体M" panose="020B0600010101010101" pitchFamily="50" charset="-128"/>
              </a:rPr>
              <a:t>位</a:t>
            </a:r>
            <a:r>
              <a:rPr lang="ja-JP" altLang="en-US" sz="900" dirty="0">
                <a:latin typeface="AR P丸ゴシック体M" panose="020B0600010101010101" pitchFamily="50" charset="-128"/>
                <a:ea typeface="AR P丸ゴシック体M" panose="020B0600010101010101" pitchFamily="50" charset="-128"/>
              </a:rPr>
              <a:t>：感染性胃</a:t>
            </a:r>
            <a:r>
              <a:rPr lang="ja-JP" altLang="en-US" sz="900" dirty="0" smtClean="0">
                <a:latin typeface="AR P丸ゴシック体M" panose="020B0600010101010101" pitchFamily="50" charset="-128"/>
                <a:ea typeface="AR P丸ゴシック体M" panose="020B0600010101010101" pitchFamily="50" charset="-128"/>
              </a:rPr>
              <a:t>腸炎　２位：</a:t>
            </a:r>
            <a:r>
              <a:rPr lang="ja-JP" altLang="en-US" sz="900" dirty="0">
                <a:latin typeface="HG丸ｺﾞｼｯｸM-PRO" panose="020F0600000000000000" pitchFamily="50" charset="-128"/>
                <a:ea typeface="HG丸ｺﾞｼｯｸM-PRO" panose="020F0600000000000000" pitchFamily="50" charset="-128"/>
              </a:rPr>
              <a:t>溶連菌</a:t>
            </a:r>
            <a:r>
              <a:rPr lang="ja-JP" altLang="en-US" sz="900" dirty="0" smtClean="0">
                <a:latin typeface="HG丸ｺﾞｼｯｸM-PRO" panose="020F0600000000000000" pitchFamily="50" charset="-128"/>
                <a:ea typeface="HG丸ｺﾞｼｯｸM-PRO" panose="020F0600000000000000" pitchFamily="50" charset="-128"/>
              </a:rPr>
              <a:t>感染症</a:t>
            </a:r>
            <a:r>
              <a:rPr lang="ja-JP" altLang="en-US" sz="900" dirty="0" smtClean="0">
                <a:latin typeface="AR P丸ゴシック体M" panose="020B0600010101010101" pitchFamily="50" charset="-128"/>
                <a:ea typeface="AR P丸ゴシック体M" panose="020B0600010101010101" pitchFamily="50" charset="-128"/>
              </a:rPr>
              <a:t>　</a:t>
            </a:r>
            <a:r>
              <a:rPr lang="ja-JP" altLang="en-US" sz="900" dirty="0" smtClean="0">
                <a:latin typeface="HG丸ｺﾞｼｯｸM-PRO" panose="020F0600000000000000" pitchFamily="50" charset="-128"/>
                <a:ea typeface="HG丸ｺﾞｼｯｸM-PRO" panose="020F0600000000000000" pitchFamily="50" charset="-128"/>
              </a:rPr>
              <a:t>３位</a:t>
            </a:r>
            <a:r>
              <a:rPr lang="en-US" altLang="ja-JP" sz="900" dirty="0" smtClean="0">
                <a:latin typeface="HG丸ｺﾞｼｯｸM-PRO" panose="020F0600000000000000" pitchFamily="50" charset="-128"/>
                <a:ea typeface="HG丸ｺﾞｼｯｸM-PRO" panose="020F0600000000000000" pitchFamily="50" charset="-128"/>
              </a:rPr>
              <a:t>:</a:t>
            </a:r>
            <a:r>
              <a:rPr lang="ja-JP" altLang="en-US" sz="900" dirty="0" smtClean="0">
                <a:latin typeface="HG丸ｺﾞｼｯｸM-PRO" panose="020F0600000000000000" pitchFamily="50" charset="-128"/>
                <a:ea typeface="HG丸ｺﾞｼｯｸM-PRO" panose="020F0600000000000000" pitchFamily="50" charset="-128"/>
              </a:rPr>
              <a:t>流行性結膜炎　　　　　　</a:t>
            </a:r>
            <a:endParaRPr lang="en-US" altLang="ja-JP" sz="900" dirty="0">
              <a:latin typeface="HG丸ｺﾞｼｯｸM-PRO" panose="020F0600000000000000" pitchFamily="50" charset="-128"/>
              <a:ea typeface="HG丸ｺﾞｼｯｸM-PRO" panose="020F0600000000000000" pitchFamily="50" charset="-128"/>
            </a:endParaRPr>
          </a:p>
          <a:p>
            <a:r>
              <a:rPr lang="en-US" altLang="ja-JP" sz="900" dirty="0" smtClean="0">
                <a:latin typeface="HG丸ｺﾞｼｯｸM-PRO" panose="020F0600000000000000" pitchFamily="50" charset="-128"/>
                <a:ea typeface="HG丸ｺﾞｼｯｸM-PRO" panose="020F0600000000000000" pitchFamily="50" charset="-128"/>
              </a:rPr>
              <a:t>【</a:t>
            </a:r>
            <a:r>
              <a:rPr lang="ja-JP" altLang="en-US" sz="900" dirty="0" smtClean="0">
                <a:latin typeface="HG丸ｺﾞｼｯｸM-PRO" panose="020F0600000000000000" pitchFamily="50" charset="-128"/>
                <a:ea typeface="HG丸ｺﾞｼｯｸM-PRO" panose="020F0600000000000000" pitchFamily="50" charset="-128"/>
              </a:rPr>
              <a:t>保育園の感染症報告</a:t>
            </a:r>
            <a:r>
              <a:rPr lang="en-US" altLang="ja-JP" sz="900" dirty="0" smtClean="0">
                <a:latin typeface="HG丸ｺﾞｼｯｸM-PRO" panose="020F0600000000000000" pitchFamily="50" charset="-128"/>
                <a:ea typeface="HG丸ｺﾞｼｯｸM-PRO" panose="020F0600000000000000" pitchFamily="50" charset="-128"/>
              </a:rPr>
              <a:t>】</a:t>
            </a:r>
          </a:p>
          <a:p>
            <a:r>
              <a:rPr lang="ja-JP" altLang="en-US" sz="900" dirty="0">
                <a:latin typeface="HG丸ｺﾞｼｯｸM-PRO" panose="020F0600000000000000" pitchFamily="50" charset="-128"/>
                <a:ea typeface="HG丸ｺﾞｼｯｸM-PRO" panose="020F0600000000000000" pitchFamily="50" charset="-128"/>
              </a:rPr>
              <a:t>　</a:t>
            </a:r>
            <a:r>
              <a:rPr lang="ja-JP" altLang="en-US" sz="900" dirty="0" err="1" smtClean="0">
                <a:latin typeface="HG丸ｺﾞｼｯｸM-PRO" panose="020F0600000000000000" pitchFamily="50" charset="-128"/>
                <a:ea typeface="HG丸ｺﾞｼｯｸM-PRO" panose="020F0600000000000000" pitchFamily="50" charset="-128"/>
              </a:rPr>
              <a:t>ちゅ</a:t>
            </a:r>
            <a:r>
              <a:rPr lang="ja-JP" altLang="en-US" sz="900" dirty="0" smtClean="0">
                <a:latin typeface="HG丸ｺﾞｼｯｸM-PRO" panose="020F0600000000000000" pitchFamily="50" charset="-128"/>
                <a:ea typeface="HG丸ｺﾞｼｯｸM-PRO" panose="020F0600000000000000" pitchFamily="50" charset="-128"/>
              </a:rPr>
              <a:t>ー</a:t>
            </a:r>
            <a:r>
              <a:rPr lang="ja-JP" altLang="en-US" sz="900" dirty="0" err="1" smtClean="0">
                <a:latin typeface="HG丸ｺﾞｼｯｸM-PRO" panose="020F0600000000000000" pitchFamily="50" charset="-128"/>
                <a:ea typeface="HG丸ｺﾞｼｯｸM-PRO" panose="020F0600000000000000" pitchFamily="50" charset="-128"/>
              </a:rPr>
              <a:t>りっぷ</a:t>
            </a:r>
            <a:r>
              <a:rPr lang="ja-JP" altLang="en-US" sz="900" dirty="0" smtClean="0">
                <a:latin typeface="HG丸ｺﾞｼｯｸM-PRO" panose="020F0600000000000000" pitchFamily="50" charset="-128"/>
                <a:ea typeface="HG丸ｺﾞｼｯｸM-PRO" panose="020F0600000000000000" pitchFamily="50" charset="-128"/>
              </a:rPr>
              <a:t>組　</a:t>
            </a:r>
            <a:r>
              <a:rPr lang="ja-JP" altLang="en-US" sz="900" dirty="0">
                <a:latin typeface="HG丸ｺﾞｼｯｸM-PRO" panose="020F0600000000000000" pitchFamily="50" charset="-128"/>
                <a:ea typeface="HG丸ｺﾞｼｯｸM-PRO" panose="020F0600000000000000" pitchFamily="50" charset="-128"/>
              </a:rPr>
              <a:t>手足口病</a:t>
            </a:r>
            <a:r>
              <a:rPr lang="ja-JP" altLang="en-US" sz="900" dirty="0" smtClean="0">
                <a:latin typeface="HG丸ｺﾞｼｯｸM-PRO" panose="020F0600000000000000" pitchFamily="50" charset="-128"/>
                <a:ea typeface="HG丸ｺﾞｼｯｸM-PRO" panose="020F0600000000000000" pitchFamily="50" charset="-128"/>
              </a:rPr>
              <a:t>　</a:t>
            </a:r>
            <a:r>
              <a:rPr lang="en-US" altLang="ja-JP" sz="900" dirty="0" smtClean="0">
                <a:latin typeface="HG丸ｺﾞｼｯｸM-PRO" panose="020F0600000000000000" pitchFamily="50" charset="-128"/>
                <a:ea typeface="HG丸ｺﾞｼｯｸM-PRO" panose="020F0600000000000000" pitchFamily="50" charset="-128"/>
              </a:rPr>
              <a:t>12</a:t>
            </a:r>
            <a:r>
              <a:rPr lang="ja-JP" altLang="en-US" sz="900" dirty="0" smtClean="0">
                <a:latin typeface="HG丸ｺﾞｼｯｸM-PRO" panose="020F0600000000000000" pitchFamily="50" charset="-128"/>
                <a:ea typeface="HG丸ｺﾞｼｯｸM-PRO" panose="020F0600000000000000" pitchFamily="50" charset="-128"/>
              </a:rPr>
              <a:t>名</a:t>
            </a:r>
            <a:endParaRPr lang="en-US" altLang="ja-JP" sz="900" dirty="0" smtClean="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　</a:t>
            </a:r>
            <a:r>
              <a:rPr lang="ja-JP" altLang="en-US" sz="900" dirty="0" smtClean="0">
                <a:latin typeface="HG丸ｺﾞｼｯｸM-PRO" panose="020F0600000000000000" pitchFamily="50" charset="-128"/>
                <a:ea typeface="HG丸ｺﾞｼｯｸM-PRO" panose="020F0600000000000000" pitchFamily="50" charset="-128"/>
              </a:rPr>
              <a:t>すみれ組　</a:t>
            </a:r>
            <a:r>
              <a:rPr lang="ja-JP" altLang="en-US" sz="900" dirty="0">
                <a:latin typeface="HG丸ｺﾞｼｯｸM-PRO" panose="020F0600000000000000" pitchFamily="50" charset="-128"/>
                <a:ea typeface="HG丸ｺﾞｼｯｸM-PRO" panose="020F0600000000000000" pitchFamily="50" charset="-128"/>
              </a:rPr>
              <a:t>手足口病</a:t>
            </a:r>
            <a:r>
              <a:rPr lang="ja-JP" altLang="en-US" sz="900" dirty="0" smtClean="0">
                <a:latin typeface="HG丸ｺﾞｼｯｸM-PRO" panose="020F0600000000000000" pitchFamily="50" charset="-128"/>
                <a:ea typeface="HG丸ｺﾞｼｯｸM-PRO" panose="020F0600000000000000" pitchFamily="50" charset="-128"/>
              </a:rPr>
              <a:t>　</a:t>
            </a:r>
            <a:r>
              <a:rPr lang="en-US" altLang="ja-JP" sz="900" dirty="0" smtClean="0">
                <a:latin typeface="HG丸ｺﾞｼｯｸM-PRO" panose="020F0600000000000000" pitchFamily="50" charset="-128"/>
                <a:ea typeface="HG丸ｺﾞｼｯｸM-PRO" panose="020F0600000000000000" pitchFamily="50" charset="-128"/>
              </a:rPr>
              <a:t>3</a:t>
            </a:r>
            <a:r>
              <a:rPr lang="ja-JP" altLang="en-US" sz="900" dirty="0" smtClean="0">
                <a:latin typeface="HG丸ｺﾞｼｯｸM-PRO" panose="020F0600000000000000" pitchFamily="50" charset="-128"/>
                <a:ea typeface="HG丸ｺﾞｼｯｸM-PRO" panose="020F0600000000000000" pitchFamily="50" charset="-128"/>
              </a:rPr>
              <a:t>名</a:t>
            </a:r>
            <a:r>
              <a:rPr lang="ja-JP" altLang="en-US" sz="900" dirty="0">
                <a:latin typeface="HG丸ｺﾞｼｯｸM-PRO" panose="020F0600000000000000" pitchFamily="50" charset="-128"/>
                <a:ea typeface="HG丸ｺﾞｼｯｸM-PRO" panose="020F0600000000000000" pitchFamily="50" charset="-128"/>
              </a:rPr>
              <a:t>　</a:t>
            </a:r>
            <a:r>
              <a:rPr lang="ja-JP" altLang="en-US" sz="900" dirty="0">
                <a:latin typeface="HG丸ｺﾞｼｯｸM-PRO" panose="020F0600000000000000" pitchFamily="50" charset="-128"/>
                <a:ea typeface="HG丸ｺﾞｼｯｸM-PRO" panose="020F0600000000000000" pitchFamily="50" charset="-128"/>
              </a:rPr>
              <a:t>発熱</a:t>
            </a:r>
            <a:r>
              <a:rPr lang="ja-JP" altLang="en-US" sz="900" dirty="0" smtClean="0">
                <a:latin typeface="HG丸ｺﾞｼｯｸM-PRO" panose="020F0600000000000000" pitchFamily="50" charset="-128"/>
                <a:ea typeface="HG丸ｺﾞｼｯｸM-PRO" panose="020F0600000000000000" pitchFamily="50" charset="-128"/>
              </a:rPr>
              <a:t>　</a:t>
            </a:r>
            <a:r>
              <a:rPr lang="ja-JP" altLang="en-US" sz="900" dirty="0" smtClean="0">
                <a:latin typeface="HG丸ｺﾞｼｯｸM-PRO" panose="020F0600000000000000" pitchFamily="50" charset="-128"/>
                <a:ea typeface="HG丸ｺﾞｼｯｸM-PRO" panose="020F0600000000000000" pitchFamily="50" charset="-128"/>
              </a:rPr>
              <a:t>１名</a:t>
            </a:r>
            <a:endParaRPr lang="en-US" altLang="ja-JP" sz="900" dirty="0" smtClean="0">
              <a:latin typeface="HG丸ｺﾞｼｯｸM-PRO" panose="020F0600000000000000" pitchFamily="50" charset="-128"/>
              <a:ea typeface="HG丸ｺﾞｼｯｸM-PRO" panose="020F0600000000000000" pitchFamily="50" charset="-128"/>
            </a:endParaRPr>
          </a:p>
          <a:p>
            <a:r>
              <a:rPr lang="en-US" altLang="ja-JP" sz="900" dirty="0" smtClean="0">
                <a:solidFill>
                  <a:srgbClr val="FF0000"/>
                </a:solidFill>
                <a:latin typeface="HG丸ｺﾞｼｯｸM-PRO" panose="020F0600000000000000" pitchFamily="50" charset="-128"/>
                <a:ea typeface="HG丸ｺﾞｼｯｸM-PRO" panose="020F0600000000000000" pitchFamily="50" charset="-128"/>
              </a:rPr>
              <a:t>※</a:t>
            </a:r>
            <a:r>
              <a:rPr lang="ja-JP" altLang="en-US" sz="900" dirty="0" smtClean="0">
                <a:solidFill>
                  <a:srgbClr val="FF0000"/>
                </a:solidFill>
                <a:latin typeface="HG丸ｺﾞｼｯｸM-PRO" panose="020F0600000000000000" pitchFamily="50" charset="-128"/>
                <a:ea typeface="HG丸ｺﾞｼｯｸM-PRO" panose="020F0600000000000000" pitchFamily="50" charset="-128"/>
              </a:rPr>
              <a:t>ちゅう</a:t>
            </a:r>
            <a:r>
              <a:rPr lang="ja-JP" altLang="en-US" sz="900" dirty="0" err="1" smtClean="0">
                <a:solidFill>
                  <a:srgbClr val="FF0000"/>
                </a:solidFill>
                <a:latin typeface="HG丸ｺﾞｼｯｸM-PRO" panose="020F0600000000000000" pitchFamily="50" charset="-128"/>
                <a:ea typeface="HG丸ｺﾞｼｯｸM-PRO" panose="020F0600000000000000" pitchFamily="50" charset="-128"/>
              </a:rPr>
              <a:t>りっぷで</a:t>
            </a:r>
            <a:r>
              <a:rPr lang="ja-JP" altLang="en-US" sz="900" dirty="0" smtClean="0">
                <a:solidFill>
                  <a:srgbClr val="FF0000"/>
                </a:solidFill>
                <a:latin typeface="HG丸ｺﾞｼｯｸM-PRO" panose="020F0600000000000000" pitchFamily="50" charset="-128"/>
                <a:ea typeface="HG丸ｺﾞｼｯｸM-PRO" panose="020F0600000000000000" pitchFamily="50" charset="-128"/>
              </a:rPr>
              <a:t>手足口病が流行しました。現在、手足口病は登園停　　</a:t>
            </a:r>
            <a:endParaRPr lang="en-US" altLang="ja-JP" sz="900" dirty="0" smtClean="0">
              <a:solidFill>
                <a:srgbClr val="FF0000"/>
              </a:solidFill>
              <a:latin typeface="HG丸ｺﾞｼｯｸM-PRO" panose="020F0600000000000000" pitchFamily="50" charset="-128"/>
              <a:ea typeface="HG丸ｺﾞｼｯｸM-PRO" panose="020F0600000000000000" pitchFamily="50" charset="-128"/>
            </a:endParaRPr>
          </a:p>
          <a:p>
            <a:r>
              <a:rPr lang="ja-JP" altLang="en-US" sz="900" dirty="0">
                <a:solidFill>
                  <a:srgbClr val="FF0000"/>
                </a:solidFill>
                <a:latin typeface="HG丸ｺﾞｼｯｸM-PRO" panose="020F0600000000000000" pitchFamily="50" charset="-128"/>
                <a:ea typeface="HG丸ｺﾞｼｯｸM-PRO" panose="020F0600000000000000" pitchFamily="50" charset="-128"/>
              </a:rPr>
              <a:t>　</a:t>
            </a:r>
            <a:r>
              <a:rPr lang="ja-JP" altLang="en-US" sz="900" dirty="0" smtClean="0">
                <a:solidFill>
                  <a:srgbClr val="FF0000"/>
                </a:solidFill>
                <a:latin typeface="HG丸ｺﾞｼｯｸM-PRO" panose="020F0600000000000000" pitchFamily="50" charset="-128"/>
                <a:ea typeface="HG丸ｺﾞｼｯｸM-PRO" panose="020F0600000000000000" pitchFamily="50" charset="-128"/>
              </a:rPr>
              <a:t>止となる病気ではありませんが、水疱からウイルスが広がり感染が</a:t>
            </a:r>
            <a:endParaRPr lang="en-US" altLang="ja-JP" sz="900" dirty="0" smtClean="0">
              <a:solidFill>
                <a:srgbClr val="FF0000"/>
              </a:solidFill>
              <a:latin typeface="HG丸ｺﾞｼｯｸM-PRO" panose="020F0600000000000000" pitchFamily="50" charset="-128"/>
              <a:ea typeface="HG丸ｺﾞｼｯｸM-PRO" panose="020F0600000000000000" pitchFamily="50" charset="-128"/>
            </a:endParaRPr>
          </a:p>
          <a:p>
            <a:r>
              <a:rPr lang="ja-JP" altLang="en-US" sz="900" dirty="0">
                <a:solidFill>
                  <a:srgbClr val="FF0000"/>
                </a:solidFill>
                <a:latin typeface="HG丸ｺﾞｼｯｸM-PRO" panose="020F0600000000000000" pitchFamily="50" charset="-128"/>
                <a:ea typeface="HG丸ｺﾞｼｯｸM-PRO" panose="020F0600000000000000" pitchFamily="50" charset="-128"/>
              </a:rPr>
              <a:t>　</a:t>
            </a:r>
            <a:r>
              <a:rPr lang="ja-JP" altLang="en-US" sz="900" dirty="0" smtClean="0">
                <a:solidFill>
                  <a:srgbClr val="FF0000"/>
                </a:solidFill>
                <a:latin typeface="HG丸ｺﾞｼｯｸM-PRO" panose="020F0600000000000000" pitchFamily="50" charset="-128"/>
                <a:ea typeface="HG丸ｺﾞｼｯｸM-PRO" panose="020F0600000000000000" pitchFamily="50" charset="-128"/>
              </a:rPr>
              <a:t>広がります。水疱がある程度落ち着くまでの欠席に、ご理解とご協</a:t>
            </a:r>
            <a:endParaRPr lang="en-US" altLang="ja-JP" sz="900" dirty="0" smtClean="0">
              <a:solidFill>
                <a:srgbClr val="FF0000"/>
              </a:solidFill>
              <a:latin typeface="HG丸ｺﾞｼｯｸM-PRO" panose="020F0600000000000000" pitchFamily="50" charset="-128"/>
              <a:ea typeface="HG丸ｺﾞｼｯｸM-PRO" panose="020F0600000000000000" pitchFamily="50" charset="-128"/>
            </a:endParaRPr>
          </a:p>
          <a:p>
            <a:r>
              <a:rPr lang="ja-JP" altLang="en-US" sz="900" dirty="0">
                <a:solidFill>
                  <a:srgbClr val="FF0000"/>
                </a:solidFill>
                <a:latin typeface="HG丸ｺﾞｼｯｸM-PRO" panose="020F0600000000000000" pitchFamily="50" charset="-128"/>
                <a:ea typeface="HG丸ｺﾞｼｯｸM-PRO" panose="020F0600000000000000" pitchFamily="50" charset="-128"/>
              </a:rPr>
              <a:t>　</a:t>
            </a:r>
            <a:r>
              <a:rPr lang="ja-JP" altLang="en-US" sz="900" dirty="0" smtClean="0">
                <a:solidFill>
                  <a:srgbClr val="FF0000"/>
                </a:solidFill>
                <a:latin typeface="HG丸ｺﾞｼｯｸM-PRO" panose="020F0600000000000000" pitchFamily="50" charset="-128"/>
                <a:ea typeface="HG丸ｺﾞｼｯｸM-PRO" panose="020F0600000000000000" pitchFamily="50" charset="-128"/>
              </a:rPr>
              <a:t>力頂きますよう</a:t>
            </a:r>
            <a:r>
              <a:rPr lang="ja-JP" altLang="en-US" sz="900" dirty="0">
                <a:solidFill>
                  <a:srgbClr val="FF0000"/>
                </a:solidFill>
                <a:latin typeface="HG丸ｺﾞｼｯｸM-PRO" panose="020F0600000000000000" pitchFamily="50" charset="-128"/>
                <a:ea typeface="HG丸ｺﾞｼｯｸM-PRO" panose="020F0600000000000000" pitchFamily="50" charset="-128"/>
              </a:rPr>
              <a:t>お願い</a:t>
            </a:r>
            <a:r>
              <a:rPr lang="ja-JP" altLang="en-US" sz="900" dirty="0" smtClean="0">
                <a:solidFill>
                  <a:srgbClr val="FF0000"/>
                </a:solidFill>
                <a:latin typeface="HG丸ｺﾞｼｯｸM-PRO" panose="020F0600000000000000" pitchFamily="50" charset="-128"/>
                <a:ea typeface="HG丸ｺﾞｼｯｸM-PRO" panose="020F0600000000000000" pitchFamily="50" charset="-128"/>
              </a:rPr>
              <a:t>します。</a:t>
            </a:r>
            <a:endParaRPr lang="en-US" altLang="ja-JP" sz="900" dirty="0" smtClean="0">
              <a:solidFill>
                <a:srgbClr val="FF0000"/>
              </a:solidFill>
              <a:latin typeface="HG丸ｺﾞｼｯｸM-PRO" panose="020F0600000000000000" pitchFamily="50" charset="-128"/>
              <a:ea typeface="HG丸ｺﾞｼｯｸM-PRO" panose="020F0600000000000000" pitchFamily="50" charset="-128"/>
            </a:endParaRPr>
          </a:p>
          <a:p>
            <a:r>
              <a:rPr lang="en-US" altLang="ja-JP" sz="900" dirty="0" smtClean="0">
                <a:latin typeface="AR P丸ゴシック体M" panose="020B0600010101010101" pitchFamily="50" charset="-128"/>
                <a:ea typeface="AR P丸ゴシック体M" panose="020B0600010101010101" pitchFamily="50" charset="-128"/>
              </a:rPr>
              <a:t> 【</a:t>
            </a:r>
            <a:r>
              <a:rPr lang="ja-JP" altLang="en-US" sz="900" dirty="0" smtClean="0">
                <a:latin typeface="AR P丸ゴシック体M" panose="020B0600010101010101" pitchFamily="50" charset="-128"/>
                <a:ea typeface="AR P丸ゴシック体M" panose="020B0600010101010101" pitchFamily="50" charset="-128"/>
              </a:rPr>
              <a:t>冬のはじまり、今年は気温が高めです！</a:t>
            </a:r>
            <a:r>
              <a:rPr lang="en-US" altLang="ja-JP" sz="900" dirty="0" smtClean="0">
                <a:latin typeface="AR P丸ゴシック体M" panose="020B0600010101010101" pitchFamily="50" charset="-128"/>
                <a:ea typeface="AR P丸ゴシック体M" panose="020B0600010101010101" pitchFamily="50" charset="-128"/>
              </a:rPr>
              <a:t>】</a:t>
            </a:r>
          </a:p>
          <a:p>
            <a:r>
              <a:rPr lang="ja-JP" altLang="en-US" sz="900" dirty="0">
                <a:latin typeface="AR P丸ゴシック体M" panose="020B0600010101010101" pitchFamily="50" charset="-128"/>
                <a:ea typeface="AR P丸ゴシック体M" panose="020B0600010101010101" pitchFamily="50" charset="-128"/>
              </a:rPr>
              <a:t>　</a:t>
            </a:r>
            <a:r>
              <a:rPr lang="ja-JP" altLang="en-US" sz="900" dirty="0" smtClean="0">
                <a:latin typeface="AR P丸ゴシック体M" panose="020B0600010101010101" pitchFamily="50" charset="-128"/>
                <a:ea typeface="AR P丸ゴシック体M" panose="020B0600010101010101" pitchFamily="50" charset="-128"/>
              </a:rPr>
              <a:t>冬の感染症が勢いを増す季節なので、自宅でも</a:t>
            </a:r>
            <a:r>
              <a:rPr lang="ja-JP" altLang="en-US" sz="900" dirty="0" smtClean="0">
                <a:latin typeface="AR P丸ゴシック体M" panose="020B0600010101010101" pitchFamily="50" charset="-128"/>
                <a:ea typeface="AR P丸ゴシック体M" panose="020B0600010101010101" pitchFamily="50" charset="-128"/>
              </a:rPr>
              <a:t>加湿をしたり空気</a:t>
            </a:r>
            <a:r>
              <a:rPr lang="ja-JP" altLang="en-US" sz="900" dirty="0" smtClean="0">
                <a:latin typeface="AR P丸ゴシック体M" panose="020B0600010101010101" pitchFamily="50" charset="-128"/>
                <a:ea typeface="AR P丸ゴシック体M" panose="020B0600010101010101" pitchFamily="50" charset="-128"/>
              </a:rPr>
              <a:t>の入れ替え</a:t>
            </a:r>
            <a:r>
              <a:rPr lang="ja-JP" altLang="en-US" sz="900" dirty="0" smtClean="0">
                <a:latin typeface="AR P丸ゴシック体M" panose="020B0600010101010101" pitchFamily="50" charset="-128"/>
                <a:ea typeface="AR P丸ゴシック体M" panose="020B0600010101010101" pitchFamily="50" charset="-128"/>
              </a:rPr>
              <a:t>を</a:t>
            </a:r>
            <a:r>
              <a:rPr lang="ja-JP" altLang="en-US" sz="900" dirty="0" smtClean="0">
                <a:latin typeface="AR P丸ゴシック体M" panose="020B0600010101010101" pitchFamily="50" charset="-128"/>
                <a:ea typeface="AR P丸ゴシック体M" panose="020B0600010101010101" pitchFamily="50" charset="-128"/>
              </a:rPr>
              <a:t>こまめに</a:t>
            </a:r>
            <a:r>
              <a:rPr lang="ja-JP" altLang="en-US" sz="900" dirty="0" smtClean="0">
                <a:latin typeface="AR P丸ゴシック体M" panose="020B0600010101010101" pitchFamily="50" charset="-128"/>
                <a:ea typeface="AR P丸ゴシック体M" panose="020B0600010101010101" pitchFamily="50" charset="-128"/>
              </a:rPr>
              <a:t>行って</a:t>
            </a:r>
            <a:r>
              <a:rPr lang="ja-JP" altLang="en-US" sz="900" dirty="0" smtClean="0">
                <a:latin typeface="AR P丸ゴシック体M" panose="020B0600010101010101" pitchFamily="50" charset="-128"/>
                <a:ea typeface="AR P丸ゴシック体M" panose="020B0600010101010101" pitchFamily="50" charset="-128"/>
              </a:rPr>
              <a:t>、感染症対策を行いましょう。</a:t>
            </a:r>
            <a:endParaRPr lang="en-US" altLang="ja-JP" sz="900" dirty="0" smtClean="0">
              <a:latin typeface="AR P丸ゴシック体M" panose="020B0600010101010101" pitchFamily="50" charset="-128"/>
              <a:ea typeface="AR P丸ゴシック体M" panose="020B0600010101010101" pitchFamily="50" charset="-128"/>
            </a:endParaRPr>
          </a:p>
          <a:p>
            <a:r>
              <a:rPr lang="ja-JP" altLang="en-US" sz="900" dirty="0">
                <a:latin typeface="AR P丸ゴシック体M" panose="020B0600010101010101" pitchFamily="50" charset="-128"/>
                <a:ea typeface="AR P丸ゴシック体M" panose="020B0600010101010101" pitchFamily="50" charset="-128"/>
              </a:rPr>
              <a:t>　</a:t>
            </a:r>
            <a:r>
              <a:rPr lang="ja-JP" altLang="en-US" sz="900" dirty="0" smtClean="0">
                <a:latin typeface="AR P丸ゴシック体M" panose="020B0600010101010101" pitchFamily="50" charset="-128"/>
                <a:ea typeface="AR P丸ゴシック体M" panose="020B0600010101010101" pitchFamily="50" charset="-128"/>
              </a:rPr>
              <a:t>また、寒いからと言って厚着をするのは子どもの体には逆効果です。おとなより１枚薄着、冬でも室内では薄手の長袖で肌着（長袖ではないのも）</a:t>
            </a:r>
            <a:r>
              <a:rPr lang="ja-JP" altLang="en-US" sz="900" dirty="0">
                <a:latin typeface="AR P丸ゴシック体M" panose="020B0600010101010101" pitchFamily="50" charset="-128"/>
                <a:ea typeface="AR P丸ゴシック体M" panose="020B0600010101010101" pitchFamily="50" charset="-128"/>
              </a:rPr>
              <a:t>を</a:t>
            </a:r>
            <a:r>
              <a:rPr lang="ja-JP" altLang="en-US" sz="900" dirty="0" smtClean="0">
                <a:latin typeface="AR P丸ゴシック体M" panose="020B0600010101010101" pitchFamily="50" charset="-128"/>
                <a:ea typeface="AR P丸ゴシック体M" panose="020B0600010101010101" pitchFamily="50" charset="-128"/>
              </a:rPr>
              <a:t>着用するなど、</a:t>
            </a:r>
            <a:r>
              <a:rPr lang="ja-JP" altLang="en-US" sz="900" dirty="0">
                <a:latin typeface="AR P丸ゴシック体M" panose="020B0600010101010101" pitchFamily="50" charset="-128"/>
                <a:ea typeface="AR P丸ゴシック体M" panose="020B0600010101010101" pitchFamily="50" charset="-128"/>
              </a:rPr>
              <a:t>厚着</a:t>
            </a:r>
            <a:r>
              <a:rPr lang="ja-JP" altLang="en-US" sz="900" dirty="0" smtClean="0">
                <a:latin typeface="AR P丸ゴシック体M" panose="020B0600010101010101" pitchFamily="50" charset="-128"/>
                <a:ea typeface="AR P丸ゴシック体M" panose="020B0600010101010101" pitchFamily="50" charset="-128"/>
              </a:rPr>
              <a:t>しすぎないよう調整しましょう。保育園の</a:t>
            </a:r>
            <a:r>
              <a:rPr lang="ja-JP" altLang="en-US" sz="900" dirty="0" smtClean="0">
                <a:latin typeface="AR P丸ゴシック体M" panose="020B0600010101010101" pitchFamily="50" charset="-128"/>
                <a:ea typeface="AR P丸ゴシック体M" panose="020B0600010101010101" pitchFamily="50" charset="-128"/>
              </a:rPr>
              <a:t>お着替えは、冬でも長袖</a:t>
            </a:r>
            <a:r>
              <a:rPr lang="ja-JP" altLang="en-US" sz="900" dirty="0" smtClean="0">
                <a:latin typeface="AR P丸ゴシック体M" panose="020B0600010101010101" pitchFamily="50" charset="-128"/>
                <a:ea typeface="AR P丸ゴシック体M" panose="020B0600010101010101" pitchFamily="50" charset="-128"/>
              </a:rPr>
              <a:t>のＴシャツ程度で十分なので、半袖の肌着かランニングの肌着と共に長袖のＴシャツをご準備頂きますよう、お願いします。</a:t>
            </a:r>
            <a:endParaRPr lang="en-US" altLang="ja-JP" sz="900" dirty="0" smtClean="0">
              <a:latin typeface="AR P丸ゴシック体M" panose="020B0600010101010101" pitchFamily="50" charset="-128"/>
              <a:ea typeface="AR P丸ゴシック体M" panose="020B0600010101010101" pitchFamily="50" charset="-128"/>
            </a:endParaRPr>
          </a:p>
          <a:p>
            <a:r>
              <a:rPr lang="en-US" altLang="ja-JP" sz="900" dirty="0" smtClean="0">
                <a:latin typeface="AR P丸ゴシック体M" panose="020B0600010101010101" pitchFamily="50" charset="-128"/>
                <a:ea typeface="AR P丸ゴシック体M" panose="020B0600010101010101" pitchFamily="50" charset="-128"/>
              </a:rPr>
              <a:t>【</a:t>
            </a:r>
            <a:r>
              <a:rPr lang="ja-JP" altLang="en-US" sz="900" dirty="0" smtClean="0">
                <a:latin typeface="AR P丸ゴシック体M" panose="020B0600010101010101" pitchFamily="50" charset="-128"/>
                <a:ea typeface="AR P丸ゴシック体M" panose="020B0600010101010101" pitchFamily="50" charset="-128"/>
              </a:rPr>
              <a:t>インフルエンザのワクチンはお済ですか？</a:t>
            </a:r>
            <a:r>
              <a:rPr lang="en-US" altLang="ja-JP" sz="900" dirty="0" smtClean="0">
                <a:latin typeface="AR P丸ゴシック体M" panose="020B0600010101010101" pitchFamily="50" charset="-128"/>
                <a:ea typeface="AR P丸ゴシック体M" panose="020B0600010101010101" pitchFamily="50" charset="-128"/>
              </a:rPr>
              <a:t>】</a:t>
            </a:r>
          </a:p>
          <a:p>
            <a:r>
              <a:rPr lang="ja-JP" altLang="en-US" sz="900" dirty="0">
                <a:latin typeface="AR P丸ゴシック体M" panose="020B0600010101010101" pitchFamily="50" charset="-128"/>
                <a:ea typeface="AR P丸ゴシック体M" panose="020B0600010101010101" pitchFamily="50" charset="-128"/>
              </a:rPr>
              <a:t>　</a:t>
            </a:r>
            <a:r>
              <a:rPr lang="ja-JP" altLang="en-US" sz="900" dirty="0" smtClean="0">
                <a:latin typeface="AR P丸ゴシック体M" panose="020B0600010101010101" pitchFamily="50" charset="-128"/>
                <a:ea typeface="AR P丸ゴシック体M" panose="020B0600010101010101" pitchFamily="50" charset="-128"/>
              </a:rPr>
              <a:t>インフルエンザ</a:t>
            </a:r>
            <a:r>
              <a:rPr lang="ja-JP" altLang="en-US" sz="900" dirty="0" smtClean="0">
                <a:latin typeface="AR P丸ゴシック体M" panose="020B0600010101010101" pitchFamily="50" charset="-128"/>
                <a:ea typeface="AR P丸ゴシック体M" panose="020B0600010101010101" pitchFamily="50" charset="-128"/>
              </a:rPr>
              <a:t>の</a:t>
            </a:r>
            <a:r>
              <a:rPr lang="ja-JP" altLang="en-US" sz="900" dirty="0">
                <a:latin typeface="AR P丸ゴシック体M" panose="020B0600010101010101" pitchFamily="50" charset="-128"/>
                <a:ea typeface="AR P丸ゴシック体M" panose="020B0600010101010101" pitchFamily="50" charset="-128"/>
              </a:rPr>
              <a:t>予防</a:t>
            </a:r>
            <a:r>
              <a:rPr lang="ja-JP" altLang="en-US" sz="900" dirty="0" smtClean="0">
                <a:latin typeface="AR P丸ゴシック体M" panose="020B0600010101010101" pitchFamily="50" charset="-128"/>
                <a:ea typeface="AR P丸ゴシック体M" panose="020B0600010101010101" pitchFamily="50" charset="-128"/>
              </a:rPr>
              <a:t>接種は、子どもの場合間隔</a:t>
            </a:r>
            <a:r>
              <a:rPr lang="ja-JP" altLang="en-US" sz="900" dirty="0" smtClean="0">
                <a:latin typeface="AR P丸ゴシック体M" panose="020B0600010101010101" pitchFamily="50" charset="-128"/>
                <a:ea typeface="AR P丸ゴシック体M" panose="020B0600010101010101" pitchFamily="50" charset="-128"/>
              </a:rPr>
              <a:t>を空けて２回と</a:t>
            </a:r>
            <a:r>
              <a:rPr lang="ja-JP" altLang="en-US" sz="900" dirty="0" smtClean="0">
                <a:latin typeface="AR P丸ゴシック体M" panose="020B0600010101010101" pitchFamily="50" charset="-128"/>
                <a:ea typeface="AR P丸ゴシック体M" panose="020B0600010101010101" pitchFamily="50" charset="-128"/>
              </a:rPr>
              <a:t>なります。集団生活の為、予防接種へのご理解</a:t>
            </a:r>
            <a:r>
              <a:rPr lang="ja-JP" altLang="en-US" sz="900" dirty="0" smtClean="0">
                <a:latin typeface="AR P丸ゴシック体M" panose="020B0600010101010101" pitchFamily="50" charset="-128"/>
                <a:ea typeface="AR P丸ゴシック体M" panose="020B0600010101010101" pitchFamily="50" charset="-128"/>
              </a:rPr>
              <a:t>とご協力をお願いします。</a:t>
            </a:r>
            <a:endParaRPr lang="en-US" altLang="ja-JP" sz="900" dirty="0" smtClean="0">
              <a:latin typeface="AR P丸ゴシック体M" panose="020B0600010101010101" pitchFamily="50" charset="-128"/>
              <a:ea typeface="AR P丸ゴシック体M" panose="020B0600010101010101" pitchFamily="50" charset="-128"/>
            </a:endParaRPr>
          </a:p>
          <a:p>
            <a:r>
              <a:rPr lang="ja-JP" altLang="en-US" sz="900" dirty="0" smtClean="0">
                <a:latin typeface="AR P丸ゴシック体M" panose="020B0600010101010101" pitchFamily="50" charset="-128"/>
                <a:ea typeface="AR P丸ゴシック体M" panose="020B0600010101010101" pitchFamily="50" charset="-128"/>
              </a:rPr>
              <a:t>　</a:t>
            </a:r>
            <a:r>
              <a:rPr lang="ja-JP" altLang="en-US" sz="900" dirty="0">
                <a:latin typeface="AR P丸ゴシック体M" panose="020B0600010101010101" pitchFamily="50" charset="-128"/>
                <a:ea typeface="AR P丸ゴシック体M" panose="020B0600010101010101" pitchFamily="50" charset="-128"/>
              </a:rPr>
              <a:t>また</a:t>
            </a:r>
            <a:r>
              <a:rPr lang="ja-JP" altLang="en-US" sz="900" dirty="0" smtClean="0">
                <a:latin typeface="AR P丸ゴシック体M" panose="020B0600010101010101" pitchFamily="50" charset="-128"/>
                <a:ea typeface="AR P丸ゴシック体M" panose="020B0600010101010101" pitchFamily="50" charset="-128"/>
              </a:rPr>
              <a:t>、接種後</a:t>
            </a:r>
            <a:r>
              <a:rPr lang="en-US" altLang="ja-JP" sz="900" dirty="0" smtClean="0">
                <a:latin typeface="AR P丸ゴシック体M" panose="020B0600010101010101" pitchFamily="50" charset="-128"/>
                <a:ea typeface="AR P丸ゴシック体M" panose="020B0600010101010101" pitchFamily="50" charset="-128"/>
              </a:rPr>
              <a:t>1</a:t>
            </a:r>
            <a:r>
              <a:rPr lang="ja-JP" altLang="en-US" sz="900" dirty="0" smtClean="0">
                <a:latin typeface="AR P丸ゴシック体M" panose="020B0600010101010101" pitchFamily="50" charset="-128"/>
                <a:ea typeface="AR P丸ゴシック体M" panose="020B0600010101010101" pitchFamily="50" charset="-128"/>
              </a:rPr>
              <a:t>時間は、お子様の受け入れをお断りさせて頂いております。他に、接種後</a:t>
            </a:r>
            <a:r>
              <a:rPr lang="en-US" altLang="ja-JP" sz="900" dirty="0" smtClean="0">
                <a:latin typeface="AR P丸ゴシック体M" panose="020B0600010101010101" pitchFamily="50" charset="-128"/>
                <a:ea typeface="AR P丸ゴシック体M" panose="020B0600010101010101" pitchFamily="50" charset="-128"/>
              </a:rPr>
              <a:t>1</a:t>
            </a:r>
            <a:r>
              <a:rPr lang="ja-JP" altLang="en-US" sz="900" dirty="0" smtClean="0">
                <a:latin typeface="AR P丸ゴシック体M" panose="020B0600010101010101" pitchFamily="50" charset="-128"/>
                <a:ea typeface="AR P丸ゴシック体M" panose="020B0600010101010101" pitchFamily="50" charset="-128"/>
              </a:rPr>
              <a:t>日から</a:t>
            </a:r>
            <a:r>
              <a:rPr lang="en-US" altLang="ja-JP" sz="900" dirty="0" smtClean="0">
                <a:latin typeface="AR P丸ゴシック体M" panose="020B0600010101010101" pitchFamily="50" charset="-128"/>
                <a:ea typeface="AR P丸ゴシック体M" panose="020B0600010101010101" pitchFamily="50" charset="-128"/>
              </a:rPr>
              <a:t>2</a:t>
            </a:r>
            <a:r>
              <a:rPr lang="ja-JP" altLang="en-US" sz="900" dirty="0" smtClean="0">
                <a:latin typeface="AR P丸ゴシック体M" panose="020B0600010101010101" pitchFamily="50" charset="-128"/>
                <a:ea typeface="AR P丸ゴシック体M" panose="020B0600010101010101" pitchFamily="50" charset="-128"/>
              </a:rPr>
              <a:t>日で熱</a:t>
            </a:r>
            <a:r>
              <a:rPr lang="ja-JP" altLang="en-US" sz="900" dirty="0" smtClean="0">
                <a:latin typeface="AR P丸ゴシック体M" panose="020B0600010101010101" pitchFamily="50" charset="-128"/>
                <a:ea typeface="AR P丸ゴシック体M" panose="020B0600010101010101" pitchFamily="50" charset="-128"/>
              </a:rPr>
              <a:t>が出る</a:t>
            </a:r>
            <a:r>
              <a:rPr lang="ja-JP" altLang="en-US" sz="900" dirty="0" smtClean="0">
                <a:latin typeface="AR P丸ゴシック体M" panose="020B0600010101010101" pitchFamily="50" charset="-128"/>
                <a:ea typeface="AR P丸ゴシック体M" panose="020B0600010101010101" pitchFamily="50" charset="-128"/>
              </a:rPr>
              <a:t>こともあります</a:t>
            </a:r>
            <a:r>
              <a:rPr lang="ja-JP" altLang="en-US" sz="900" dirty="0" smtClean="0">
                <a:latin typeface="AR P丸ゴシック体M" panose="020B0600010101010101" pitchFamily="50" charset="-128"/>
                <a:ea typeface="AR P丸ゴシック体M" panose="020B0600010101010101" pitchFamily="50" charset="-128"/>
              </a:rPr>
              <a:t>。出来る限り週末に</a:t>
            </a:r>
            <a:r>
              <a:rPr lang="ja-JP" altLang="en-US" sz="900" dirty="0" smtClean="0">
                <a:latin typeface="AR P丸ゴシック体M" panose="020B0600010101010101" pitchFamily="50" charset="-128"/>
                <a:ea typeface="AR P丸ゴシック体M" panose="020B0600010101010101" pitchFamily="50" charset="-128"/>
              </a:rPr>
              <a:t>接種するなど、</a:t>
            </a:r>
            <a:r>
              <a:rPr lang="ja-JP" altLang="en-US" sz="900" dirty="0" smtClean="0">
                <a:latin typeface="AR P丸ゴシック体M" panose="020B0600010101010101" pitchFamily="50" charset="-128"/>
                <a:ea typeface="AR P丸ゴシック体M" panose="020B0600010101010101" pitchFamily="50" charset="-128"/>
              </a:rPr>
              <a:t>お子</a:t>
            </a:r>
            <a:r>
              <a:rPr lang="ja-JP" altLang="en-US" sz="900" dirty="0">
                <a:latin typeface="AR P丸ゴシック体M" panose="020B0600010101010101" pitchFamily="50" charset="-128"/>
                <a:ea typeface="AR P丸ゴシック体M" panose="020B0600010101010101" pitchFamily="50" charset="-128"/>
              </a:rPr>
              <a:t>様</a:t>
            </a:r>
            <a:r>
              <a:rPr lang="ja-JP" altLang="en-US" sz="900" dirty="0" smtClean="0">
                <a:latin typeface="AR P丸ゴシック体M" panose="020B0600010101010101" pitchFamily="50" charset="-128"/>
                <a:ea typeface="AR P丸ゴシック体M" panose="020B0600010101010101" pitchFamily="50" charset="-128"/>
              </a:rPr>
              <a:t>の体調の変化に備えて</a:t>
            </a:r>
            <a:r>
              <a:rPr lang="ja-JP" altLang="en-US" sz="900" dirty="0">
                <a:latin typeface="AR P丸ゴシック体M" panose="020B0600010101010101" pitchFamily="50" charset="-128"/>
                <a:ea typeface="AR P丸ゴシック体M" panose="020B0600010101010101" pitchFamily="50" charset="-128"/>
              </a:rPr>
              <a:t>ゆとりを持った</a:t>
            </a:r>
            <a:r>
              <a:rPr lang="ja-JP" altLang="en-US" sz="900" dirty="0" smtClean="0">
                <a:latin typeface="AR P丸ゴシック体M" panose="020B0600010101010101" pitchFamily="50" charset="-128"/>
                <a:ea typeface="AR P丸ゴシック体M" panose="020B0600010101010101" pitchFamily="50" charset="-128"/>
              </a:rPr>
              <a:t>日程調整が望ましいですね。　　　　</a:t>
            </a:r>
            <a:r>
              <a:rPr lang="en-US" altLang="ja-JP" sz="900" dirty="0" smtClean="0">
                <a:solidFill>
                  <a:srgbClr val="FF0000"/>
                </a:solidFill>
                <a:latin typeface="AR P丸ゴシック体M" panose="020B0600010101010101" pitchFamily="50" charset="-128"/>
                <a:ea typeface="AR P丸ゴシック体M" panose="020B0600010101010101" pitchFamily="50" charset="-128"/>
              </a:rPr>
              <a:t>※</a:t>
            </a:r>
            <a:r>
              <a:rPr lang="ja-JP" altLang="en-US" sz="900" dirty="0">
                <a:solidFill>
                  <a:srgbClr val="FF0000"/>
                </a:solidFill>
                <a:latin typeface="AR P丸ゴシック体M" panose="020B0600010101010101" pitchFamily="50" charset="-128"/>
                <a:ea typeface="AR P丸ゴシック体M" panose="020B0600010101010101" pitchFamily="50" charset="-128"/>
              </a:rPr>
              <a:t>予防</a:t>
            </a:r>
            <a:r>
              <a:rPr lang="ja-JP" altLang="en-US" sz="900" dirty="0" smtClean="0">
                <a:solidFill>
                  <a:srgbClr val="FF0000"/>
                </a:solidFill>
                <a:latin typeface="AR P丸ゴシック体M" panose="020B0600010101010101" pitchFamily="50" charset="-128"/>
                <a:ea typeface="AR P丸ゴシック体M" panose="020B0600010101010101" pitchFamily="50" charset="-128"/>
              </a:rPr>
              <a:t>接種後は</a:t>
            </a:r>
            <a:r>
              <a:rPr lang="ja-JP" altLang="en-US" sz="900" dirty="0" smtClean="0">
                <a:solidFill>
                  <a:srgbClr val="FF0000"/>
                </a:solidFill>
                <a:latin typeface="AR P丸ゴシック体M" panose="020B0600010101010101" pitchFamily="50" charset="-128"/>
                <a:ea typeface="AR P丸ゴシック体M" panose="020B0600010101010101" pitchFamily="50" charset="-128"/>
              </a:rPr>
              <a:t>、</a:t>
            </a:r>
            <a:r>
              <a:rPr lang="ja-JP" altLang="en-US" sz="900" dirty="0" smtClean="0">
                <a:solidFill>
                  <a:srgbClr val="FF0000"/>
                </a:solidFill>
                <a:latin typeface="AR P丸ゴシック体M" panose="020B0600010101010101" pitchFamily="50" charset="-128"/>
                <a:ea typeface="AR P丸ゴシック体M" panose="020B0600010101010101" pitchFamily="50" charset="-128"/>
              </a:rPr>
              <a:t>担任</a:t>
            </a:r>
            <a:r>
              <a:rPr lang="ja-JP" altLang="en-US" sz="900" dirty="0" smtClean="0">
                <a:solidFill>
                  <a:srgbClr val="FF0000"/>
                </a:solidFill>
                <a:latin typeface="AR P丸ゴシック体M" panose="020B0600010101010101" pitchFamily="50" charset="-128"/>
                <a:ea typeface="AR P丸ゴシック体M" panose="020B0600010101010101" pitchFamily="50" charset="-128"/>
              </a:rPr>
              <a:t>までその旨お伝えください。</a:t>
            </a:r>
            <a:endParaRPr lang="en-US" altLang="ja-JP" sz="900" dirty="0" smtClean="0">
              <a:solidFill>
                <a:srgbClr val="FF0000"/>
              </a:solidFill>
              <a:latin typeface="AR P丸ゴシック体M" panose="020B0600010101010101" pitchFamily="50" charset="-128"/>
              <a:ea typeface="AR P丸ゴシック体M" panose="020B0600010101010101" pitchFamily="50" charset="-128"/>
            </a:endParaRPr>
          </a:p>
          <a:p>
            <a:r>
              <a:rPr lang="ja-JP" altLang="en-US" sz="900" dirty="0">
                <a:latin typeface="AR P丸ゴシック体M" panose="020B0600010101010101" pitchFamily="50" charset="-128"/>
                <a:ea typeface="AR P丸ゴシック体M" panose="020B0600010101010101" pitchFamily="50" charset="-128"/>
              </a:rPr>
              <a:t>　</a:t>
            </a:r>
            <a:endParaRPr lang="en-US" altLang="ja-JP" sz="900" dirty="0" smtClean="0">
              <a:latin typeface="AR P丸ゴシック体M" panose="020B0600010101010101" pitchFamily="50" charset="-128"/>
              <a:ea typeface="AR P丸ゴシック体M" panose="020B0600010101010101" pitchFamily="50" charset="-128"/>
            </a:endParaRPr>
          </a:p>
        </p:txBody>
      </p:sp>
      <p:sp>
        <p:nvSpPr>
          <p:cNvPr id="20" name="テキスト ボックス 19"/>
          <p:cNvSpPr txBox="1"/>
          <p:nvPr/>
        </p:nvSpPr>
        <p:spPr>
          <a:xfrm>
            <a:off x="178805" y="4160912"/>
            <a:ext cx="3250195" cy="1523494"/>
          </a:xfrm>
          <a:prstGeom prst="rect">
            <a:avLst/>
          </a:prstGeom>
          <a:solidFill>
            <a:schemeClr val="bg1"/>
          </a:solidFill>
          <a:ln w="19050">
            <a:solidFill>
              <a:srgbClr val="7030A0"/>
            </a:solidFill>
          </a:ln>
          <a:effectLst>
            <a:outerShdw blurRad="44450" dist="27940" dir="5400000" algn="ctr">
              <a:srgbClr val="000000">
                <a:alpha val="32000"/>
              </a:srgbClr>
            </a:outerShdw>
          </a:effectLst>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b="1" u="sng" dirty="0" smtClean="0">
                <a:latin typeface="HG丸ｺﾞｼｯｸM-PRO" panose="020F0600000000000000" pitchFamily="50" charset="-128"/>
                <a:ea typeface="HG丸ｺﾞｼｯｸM-PRO" panose="020F0600000000000000" pitchFamily="50" charset="-128"/>
              </a:rPr>
              <a:t>すみれ</a:t>
            </a:r>
            <a:r>
              <a:rPr lang="ja-JP" altLang="en-US" sz="1200" b="1" u="sng" dirty="0" err="1" smtClean="0">
                <a:latin typeface="HG丸ｺﾞｼｯｸM-PRO" panose="020F0600000000000000" pitchFamily="50" charset="-128"/>
                <a:ea typeface="HG丸ｺﾞｼｯｸM-PRO" panose="020F0600000000000000" pitchFamily="50" charset="-128"/>
              </a:rPr>
              <a:t>ぐ</a:t>
            </a:r>
            <a:r>
              <a:rPr lang="ja-JP" altLang="en-US" sz="1200" b="1" u="sng" dirty="0" smtClean="0">
                <a:latin typeface="HG丸ｺﾞｼｯｸM-PRO" panose="020F0600000000000000" pitchFamily="50" charset="-128"/>
                <a:ea typeface="HG丸ｺﾞｼｯｸM-PRO" panose="020F0600000000000000" pitchFamily="50" charset="-128"/>
              </a:rPr>
              <a:t>みだより</a:t>
            </a:r>
            <a:r>
              <a:rPr lang="ja-JP" altLang="en-US" sz="900" dirty="0">
                <a:latin typeface="HG丸ｺﾞｼｯｸM-PRO" panose="020F0600000000000000" pitchFamily="50" charset="-128"/>
                <a:ea typeface="HG丸ｺﾞｼｯｸM-PRO" panose="020F0600000000000000" pitchFamily="50" charset="-128"/>
              </a:rPr>
              <a:t>　</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900" dirty="0" smtClean="0">
                <a:latin typeface="HG丸ｺﾞｼｯｸM-PRO" panose="020F0600000000000000" pitchFamily="50" charset="-128"/>
                <a:ea typeface="HG丸ｺﾞｼｯｸM-PRO" panose="020F0600000000000000" pitchFamily="50" charset="-128"/>
              </a:rPr>
              <a:t>　</a:t>
            </a:r>
            <a:r>
              <a:rPr lang="en-US" altLang="ja-JP" sz="900" dirty="0" smtClean="0">
                <a:latin typeface="HG丸ｺﾞｼｯｸM-PRO" panose="020F0600000000000000" pitchFamily="50" charset="-128"/>
                <a:ea typeface="HG丸ｺﾞｼｯｸM-PRO" panose="020F0600000000000000" pitchFamily="50" charset="-128"/>
              </a:rPr>
              <a:t>11</a:t>
            </a:r>
            <a:r>
              <a:rPr lang="ja-JP" altLang="en-US" sz="900" dirty="0" smtClean="0">
                <a:latin typeface="HG丸ｺﾞｼｯｸM-PRO" panose="020F0600000000000000" pitchFamily="50" charset="-128"/>
                <a:ea typeface="HG丸ｺﾞｼｯｸM-PRO" panose="020F0600000000000000" pitchFamily="50" charset="-128"/>
              </a:rPr>
              <a:t>月なのにとても暖かい日が多く、気持ちよかったです。</a:t>
            </a:r>
            <a:endParaRPr lang="en-US" altLang="ja-JP" sz="900" dirty="0" smtClean="0">
              <a:latin typeface="HG丸ｺﾞｼｯｸM-PRO" panose="020F0600000000000000" pitchFamily="50" charset="-128"/>
              <a:ea typeface="HG丸ｺﾞｼｯｸM-PRO" panose="020F0600000000000000" pitchFamily="50" charset="-128"/>
            </a:endParaRPr>
          </a:p>
          <a:p>
            <a:r>
              <a:rPr lang="ja-JP" altLang="en-US" sz="900" dirty="0" smtClean="0">
                <a:latin typeface="HG丸ｺﾞｼｯｸM-PRO" panose="020F0600000000000000" pitchFamily="50" charset="-128"/>
                <a:ea typeface="HG丸ｺﾞｼｯｸM-PRO" panose="020F0600000000000000" pitchFamily="50" charset="-128"/>
              </a:rPr>
              <a:t>赤帽子さんは</a:t>
            </a:r>
            <a:r>
              <a:rPr lang="en-US" altLang="ja-JP" sz="900" dirty="0" smtClean="0">
                <a:latin typeface="HG丸ｺﾞｼｯｸM-PRO" panose="020F0600000000000000" pitchFamily="50" charset="-128"/>
                <a:ea typeface="HG丸ｺﾞｼｯｸM-PRO" panose="020F0600000000000000" pitchFamily="50" charset="-128"/>
              </a:rPr>
              <a:t>2</a:t>
            </a:r>
            <a:r>
              <a:rPr lang="ja-JP" altLang="en-US" sz="900" dirty="0" smtClean="0">
                <a:latin typeface="HG丸ｺﾞｼｯｸM-PRO" panose="020F0600000000000000" pitchFamily="50" charset="-128"/>
                <a:ea typeface="HG丸ｺﾞｼｯｸM-PRO" panose="020F0600000000000000" pitchFamily="50" charset="-128"/>
              </a:rPr>
              <a:t>回目の園外保育にも行ってきました。生田緑地の普段はいけない中の方まで散策し、たくさんのどんぐりを拾いました。そのどんぐりを使って、ピンク帽子さんと共に製作もしました。すみれ組の壁面に貼っていますので、ぜひご覧ください。</a:t>
            </a:r>
            <a:endParaRPr lang="en-US" altLang="ja-JP" sz="900" dirty="0" smtClean="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　</a:t>
            </a:r>
            <a:r>
              <a:rPr lang="ja-JP" altLang="en-US" sz="900" dirty="0" smtClean="0">
                <a:latin typeface="HG丸ｺﾞｼｯｸM-PRO" panose="020F0600000000000000" pitchFamily="50" charset="-128"/>
                <a:ea typeface="HG丸ｺﾞｼｯｸM-PRO" panose="020F0600000000000000" pitchFamily="50" charset="-128"/>
              </a:rPr>
              <a:t>寒くなってくる</a:t>
            </a:r>
            <a:r>
              <a:rPr lang="en-US" altLang="ja-JP" sz="900" dirty="0" smtClean="0">
                <a:latin typeface="HG丸ｺﾞｼｯｸM-PRO" panose="020F0600000000000000" pitchFamily="50" charset="-128"/>
                <a:ea typeface="HG丸ｺﾞｼｯｸM-PRO" panose="020F0600000000000000" pitchFamily="50" charset="-128"/>
              </a:rPr>
              <a:t>12</a:t>
            </a:r>
            <a:r>
              <a:rPr lang="ja-JP" altLang="en-US" sz="900" dirty="0" smtClean="0">
                <a:latin typeface="HG丸ｺﾞｼｯｸM-PRO" panose="020F0600000000000000" pitchFamily="50" charset="-128"/>
                <a:ea typeface="HG丸ｺﾞｼｯｸM-PRO" panose="020F0600000000000000" pitchFamily="50" charset="-128"/>
              </a:rPr>
              <a:t>月も、たくさんお外へでて散歩を</a:t>
            </a:r>
            <a:r>
              <a:rPr lang="ja-JP" altLang="en-US" sz="900" dirty="0" smtClean="0">
                <a:latin typeface="HG丸ｺﾞｼｯｸM-PRO" panose="020F0600000000000000" pitchFamily="50" charset="-128"/>
                <a:ea typeface="HG丸ｺﾞｼｯｸM-PRO" panose="020F0600000000000000" pitchFamily="50" charset="-128"/>
              </a:rPr>
              <a:t>します。</a:t>
            </a:r>
            <a:r>
              <a:rPr lang="ja-JP" altLang="en-US" sz="900" dirty="0" smtClean="0">
                <a:latin typeface="HG丸ｺﾞｼｯｸM-PRO" panose="020F0600000000000000" pitchFamily="50" charset="-128"/>
                <a:ea typeface="HG丸ｺﾞｼｯｸM-PRO" panose="020F0600000000000000" pitchFamily="50" charset="-128"/>
              </a:rPr>
              <a:t>クリスマスの行事も、すみれ組のみんなで楽しみたいと思っています。</a:t>
            </a:r>
            <a:endParaRPr lang="en-US" altLang="ja-JP" sz="900" dirty="0" smtClean="0">
              <a:latin typeface="HG丸ｺﾞｼｯｸM-PRO" panose="020F0600000000000000" pitchFamily="50" charset="-128"/>
              <a:ea typeface="HG丸ｺﾞｼｯｸM-PRO" panose="020F0600000000000000" pitchFamily="50" charset="-128"/>
            </a:endParaRPr>
          </a:p>
        </p:txBody>
      </p:sp>
      <p:sp>
        <p:nvSpPr>
          <p:cNvPr id="2" name="テキスト ボックス 1"/>
          <p:cNvSpPr txBox="1"/>
          <p:nvPr/>
        </p:nvSpPr>
        <p:spPr>
          <a:xfrm>
            <a:off x="1633232" y="100373"/>
            <a:ext cx="4080905" cy="669565"/>
          </a:xfrm>
          <a:prstGeom prst="rect">
            <a:avLst/>
          </a:prstGeom>
          <a:noFill/>
          <a:ln>
            <a:noFill/>
          </a:ln>
        </p:spPr>
        <p:txBody>
          <a:bodyPr wrap="none" lIns="83969" tIns="41985" rIns="83969" bIns="41985" rtlCol="0">
            <a:spAutoFit/>
          </a:bodyPr>
          <a:lstStyle/>
          <a:p>
            <a:pPr algn="ctr"/>
            <a:r>
              <a:rPr lang="ja-JP" altLang="en-US" sz="3800" b="1" dirty="0" smtClean="0">
                <a:ln w="1905"/>
                <a:solidFill>
                  <a:srgbClr val="009900"/>
                </a:solidFill>
                <a:effectLst>
                  <a:innerShdw blurRad="69850" dist="43180" dir="5400000">
                    <a:srgbClr val="000000">
                      <a:alpha val="65000"/>
                    </a:srgbClr>
                  </a:innerShdw>
                </a:effectLst>
                <a:latin typeface="HGS創英角ﾎﾟｯﾌﾟ体" pitchFamily="50" charset="-128"/>
                <a:ea typeface="HGS創英角ﾎﾟｯﾌﾟ体" pitchFamily="50" charset="-128"/>
              </a:rPr>
              <a:t>こすも</a:t>
            </a:r>
            <a:r>
              <a:rPr lang="ja-JP" altLang="en-US" sz="3800" b="1" dirty="0" err="1" smtClean="0">
                <a:ln w="1905"/>
                <a:solidFill>
                  <a:srgbClr val="009900"/>
                </a:solidFill>
                <a:effectLst>
                  <a:innerShdw blurRad="69850" dist="43180" dir="5400000">
                    <a:srgbClr val="000000">
                      <a:alpha val="65000"/>
                    </a:srgbClr>
                  </a:innerShdw>
                </a:effectLst>
                <a:latin typeface="HGS創英角ﾎﾟｯﾌﾟ体" pitchFamily="50" charset="-128"/>
                <a:ea typeface="HGS創英角ﾎﾟｯﾌﾟ体" pitchFamily="50" charset="-128"/>
              </a:rPr>
              <a:t>す</a:t>
            </a:r>
            <a:r>
              <a:rPr lang="ja-JP" altLang="en-US" sz="3800" b="1" dirty="0" smtClean="0">
                <a:ln w="1905"/>
                <a:solidFill>
                  <a:srgbClr val="009900"/>
                </a:solidFill>
                <a:effectLst>
                  <a:innerShdw blurRad="69850" dist="43180" dir="5400000">
                    <a:srgbClr val="000000">
                      <a:alpha val="65000"/>
                    </a:srgbClr>
                  </a:innerShdw>
                </a:effectLst>
                <a:latin typeface="HGS創英角ﾎﾟｯﾌﾟ体" pitchFamily="50" charset="-128"/>
                <a:ea typeface="HGS創英角ﾎﾟｯﾌﾟ体" pitchFamily="50" charset="-128"/>
              </a:rPr>
              <a:t>園だより</a:t>
            </a:r>
            <a:endParaRPr lang="ja-JP" altLang="en-US" sz="3800" b="1" dirty="0">
              <a:ln w="1905"/>
              <a:solidFill>
                <a:srgbClr val="009900"/>
              </a:solidFill>
              <a:effectLst>
                <a:innerShdw blurRad="69850" dist="43180" dir="5400000">
                  <a:srgbClr val="000000">
                    <a:alpha val="65000"/>
                  </a:srgbClr>
                </a:innerShdw>
              </a:effectLst>
              <a:latin typeface="HGS創英角ﾎﾟｯﾌﾟ体" pitchFamily="50" charset="-128"/>
              <a:ea typeface="HGS創英角ﾎﾟｯﾌﾟ体" pitchFamily="50" charset="-128"/>
            </a:endParaRPr>
          </a:p>
        </p:txBody>
      </p:sp>
      <p:sp>
        <p:nvSpPr>
          <p:cNvPr id="3" name="Rectangle 4"/>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6" name="Rectangle 2"/>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4" name="テキスト ボックス 23"/>
          <p:cNvSpPr txBox="1"/>
          <p:nvPr/>
        </p:nvSpPr>
        <p:spPr>
          <a:xfrm>
            <a:off x="3501008" y="4170491"/>
            <a:ext cx="3229666" cy="2123658"/>
          </a:xfrm>
          <a:prstGeom prst="rect">
            <a:avLst/>
          </a:prstGeom>
          <a:solidFill>
            <a:schemeClr val="bg1"/>
          </a:solidFill>
          <a:ln w="19050">
            <a:solidFill>
              <a:srgbClr val="FF0000"/>
            </a:solidFill>
          </a:ln>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b="1" u="sng" dirty="0" smtClean="0">
                <a:latin typeface="HG丸ｺﾞｼｯｸM-PRO" panose="020F0600000000000000" pitchFamily="50" charset="-128"/>
                <a:ea typeface="HG丸ｺﾞｼｯｸM-PRO" panose="020F0600000000000000" pitchFamily="50" charset="-128"/>
              </a:rPr>
              <a:t>ちゅう</a:t>
            </a:r>
            <a:r>
              <a:rPr lang="ja-JP" altLang="en-US" sz="1200" b="1" u="sng" dirty="0" err="1" smtClean="0">
                <a:latin typeface="HG丸ｺﾞｼｯｸM-PRO" panose="020F0600000000000000" pitchFamily="50" charset="-128"/>
                <a:ea typeface="HG丸ｺﾞｼｯｸM-PRO" panose="020F0600000000000000" pitchFamily="50" charset="-128"/>
              </a:rPr>
              <a:t>りっぷぐ</a:t>
            </a:r>
            <a:r>
              <a:rPr lang="ja-JP" altLang="en-US" sz="1200" b="1" u="sng" dirty="0" smtClean="0">
                <a:latin typeface="HG丸ｺﾞｼｯｸM-PRO" panose="020F0600000000000000" pitchFamily="50" charset="-128"/>
                <a:ea typeface="HG丸ｺﾞｼｯｸM-PRO" panose="020F0600000000000000" pitchFamily="50" charset="-128"/>
              </a:rPr>
              <a:t>みだより</a:t>
            </a:r>
            <a:endParaRPr lang="en-US" altLang="ja-JP" sz="1200" b="1" dirty="0">
              <a:latin typeface="HG丸ｺﾞｼｯｸM-PRO" panose="020F0600000000000000" pitchFamily="50" charset="-128"/>
              <a:ea typeface="HG丸ｺﾞｼｯｸM-PRO" panose="020F0600000000000000" pitchFamily="50" charset="-128"/>
            </a:endParaRPr>
          </a:p>
          <a:p>
            <a:r>
              <a:rPr lang="ja-JP" altLang="en-US" sz="1000" b="1"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いよいよカレンダーも最後の一枚となりましたね。友だちとの関わりが増え、名前を読んでみたり「かして」「いいよ」などのやり取りを、少しずつ出来るようになってきました。遊びを通して、友達と一緒に遊ぶ事の楽しさをたくさん感じて欲しいと思います。</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空気も乾燥し、気温もぐっと下がり、感染性の病気も出る季節です。まだまだ小さな身体で抵抗力も弱いので毎日の健康チェックを行い、</a:t>
            </a:r>
            <a:r>
              <a:rPr lang="en-US" altLang="ja-JP" sz="1000" dirty="0" smtClean="0">
                <a:latin typeface="HG丸ｺﾞｼｯｸM-PRO" panose="020F0600000000000000" pitchFamily="50" charset="-128"/>
                <a:ea typeface="HG丸ｺﾞｼｯｸM-PRO" panose="020F0600000000000000" pitchFamily="50" charset="-128"/>
              </a:rPr>
              <a:t>12</a:t>
            </a:r>
            <a:r>
              <a:rPr lang="ja-JP" altLang="en-US" sz="1000" dirty="0" smtClean="0">
                <a:latin typeface="HG丸ｺﾞｼｯｸM-PRO" panose="020F0600000000000000" pitchFamily="50" charset="-128"/>
                <a:ea typeface="HG丸ｺﾞｼｯｸM-PRO" panose="020F0600000000000000" pitchFamily="50" charset="-128"/>
              </a:rPr>
              <a:t>月も無理なく元気に過ごしましょう。</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今月</a:t>
            </a:r>
            <a:r>
              <a:rPr lang="ja-JP" altLang="en-US" sz="1000" dirty="0" smtClean="0">
                <a:latin typeface="HG丸ｺﾞｼｯｸM-PRO" panose="020F0600000000000000" pitchFamily="50" charset="-128"/>
                <a:ea typeface="HG丸ｺﾞｼｯｸM-PRO" panose="020F0600000000000000" pitchFamily="50" charset="-128"/>
              </a:rPr>
              <a:t>は、クリスマス会があります。サンタクロースを目の前にした子ども達の表情が、楽しみです！</a:t>
            </a:r>
            <a:r>
              <a:rPr lang="ja-JP" altLang="en-US" sz="900" dirty="0" smtClean="0">
                <a:latin typeface="HG丸ｺﾞｼｯｸM-PRO" panose="020F0600000000000000" pitchFamily="50" charset="-128"/>
                <a:ea typeface="HG丸ｺﾞｼｯｸM-PRO" panose="020F0600000000000000" pitchFamily="50" charset="-128"/>
              </a:rPr>
              <a:t>　</a:t>
            </a:r>
            <a:endParaRPr lang="en-US" altLang="ja-JP" sz="1000" dirty="0" smtClean="0">
              <a:latin typeface="HG丸ｺﾞｼｯｸM-PRO" panose="020F0600000000000000" pitchFamily="50" charset="-128"/>
              <a:ea typeface="HG丸ｺﾞｼｯｸM-PRO" panose="020F0600000000000000" pitchFamily="50" charset="-128"/>
            </a:endParaRPr>
          </a:p>
        </p:txBody>
      </p:sp>
      <p:pic>
        <p:nvPicPr>
          <p:cNvPr id="1028" name="Picture 4" descr="かわいいスミレのイラスト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07032" y="3982997"/>
            <a:ext cx="767083" cy="385731"/>
          </a:xfrm>
          <a:prstGeom prst="rect">
            <a:avLst/>
          </a:prstGeom>
          <a:noFill/>
          <a:extLst>
            <a:ext uri="{909E8E84-426E-40DD-AFC4-6F175D3DCCD1}">
              <a14:hiddenFill xmlns:a14="http://schemas.microsoft.com/office/drawing/2010/main">
                <a:solidFill>
                  <a:srgbClr val="FFFFFF"/>
                </a:solidFill>
              </a14:hiddenFill>
            </a:ext>
          </a:extLst>
        </p:spPr>
      </p:pic>
      <p:sp>
        <p:nvSpPr>
          <p:cNvPr id="44" name="正方形/長方形 43"/>
          <p:cNvSpPr/>
          <p:nvPr/>
        </p:nvSpPr>
        <p:spPr>
          <a:xfrm>
            <a:off x="44624" y="48392"/>
            <a:ext cx="6741368" cy="9801152"/>
          </a:xfrm>
          <a:prstGeom prst="rect">
            <a:avLst/>
          </a:prstGeom>
          <a:noFill/>
          <a:ln w="76200" cmpd="thickThi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83969" tIns="41985" rIns="83969" bIns="41985" rtlCol="0" anchor="ctr"/>
          <a:lstStyle/>
          <a:p>
            <a:pPr algn="ctr"/>
            <a:endParaRPr kumimoji="1" lang="ja-JP" altLang="en-US" dirty="0"/>
          </a:p>
        </p:txBody>
      </p:sp>
      <p:pic>
        <p:nvPicPr>
          <p:cNvPr id="19" name="Picture 4" descr="春のチューリップのイラスト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74115" y="6254721"/>
            <a:ext cx="560768" cy="441092"/>
          </a:xfrm>
          <a:prstGeom prst="rect">
            <a:avLst/>
          </a:prstGeom>
          <a:noFill/>
          <a:extLst>
            <a:ext uri="{909E8E84-426E-40DD-AFC4-6F175D3DCCD1}">
              <a14:hiddenFill xmlns:a14="http://schemas.microsoft.com/office/drawing/2010/main">
                <a:solidFill>
                  <a:srgbClr val="FFFFFF"/>
                </a:solidFill>
              </a14:hiddenFill>
            </a:ext>
          </a:extLst>
        </p:spPr>
      </p:pic>
      <p:sp>
        <p:nvSpPr>
          <p:cNvPr id="7" name="AutoShape 2" descr="「七夕 イラスト」の画像検索結果"/>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2" name="テキスト ボックス 21"/>
          <p:cNvSpPr txBox="1"/>
          <p:nvPr/>
        </p:nvSpPr>
        <p:spPr>
          <a:xfrm>
            <a:off x="4909964" y="2936776"/>
            <a:ext cx="1275850" cy="646331"/>
          </a:xfrm>
          <a:prstGeom prst="rect">
            <a:avLst/>
          </a:prstGeom>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kumimoji="1" lang="ja-JP" altLang="en-US" sz="900" b="1" u="sng" dirty="0" smtClean="0">
                <a:latin typeface="HG丸ｺﾞｼｯｸM-PRO" pitchFamily="50" charset="-128"/>
                <a:ea typeface="HG丸ｺﾞｼｯｸM-PRO" pitchFamily="50" charset="-128"/>
              </a:rPr>
              <a:t>今月の歌</a:t>
            </a:r>
            <a:endParaRPr lang="en-US" altLang="ja-JP" sz="900" dirty="0" smtClean="0">
              <a:latin typeface="HG丸ｺﾞｼｯｸM-PRO" pitchFamily="50" charset="-128"/>
              <a:ea typeface="HG丸ｺﾞｼｯｸM-PRO" pitchFamily="50" charset="-128"/>
            </a:endParaRPr>
          </a:p>
          <a:p>
            <a:r>
              <a:rPr lang="ja-JP" altLang="en-US" sz="900" dirty="0" smtClean="0">
                <a:latin typeface="HG丸ｺﾞｼｯｸM-PRO" pitchFamily="50" charset="-128"/>
                <a:ea typeface="HG丸ｺﾞｼｯｸM-PRO" pitchFamily="50" charset="-128"/>
              </a:rPr>
              <a:t>　♬あわてんぼうの</a:t>
            </a:r>
            <a:endParaRPr lang="en-US" altLang="ja-JP" sz="900" dirty="0" smtClean="0">
              <a:latin typeface="HG丸ｺﾞｼｯｸM-PRO" pitchFamily="50" charset="-128"/>
              <a:ea typeface="HG丸ｺﾞｼｯｸM-PRO" pitchFamily="50" charset="-128"/>
            </a:endParaRPr>
          </a:p>
          <a:p>
            <a:r>
              <a:rPr lang="ja-JP" altLang="en-US" sz="900" dirty="0">
                <a:latin typeface="HG丸ｺﾞｼｯｸM-PRO" pitchFamily="50" charset="-128"/>
                <a:ea typeface="HG丸ｺﾞｼｯｸM-PRO" pitchFamily="50" charset="-128"/>
              </a:rPr>
              <a:t>　</a:t>
            </a:r>
            <a:r>
              <a:rPr lang="ja-JP" altLang="en-US" sz="900" dirty="0" smtClean="0">
                <a:latin typeface="HG丸ｺﾞｼｯｸM-PRO" pitchFamily="50" charset="-128"/>
                <a:ea typeface="HG丸ｺﾞｼｯｸM-PRO" pitchFamily="50" charset="-128"/>
              </a:rPr>
              <a:t>　サンタクロース</a:t>
            </a:r>
            <a:endParaRPr lang="en-US" altLang="ja-JP" sz="900" dirty="0" smtClean="0">
              <a:latin typeface="HG丸ｺﾞｼｯｸM-PRO" pitchFamily="50" charset="-128"/>
              <a:ea typeface="HG丸ｺﾞｼｯｸM-PRO" pitchFamily="50" charset="-128"/>
            </a:endParaRPr>
          </a:p>
          <a:p>
            <a:r>
              <a:rPr lang="ja-JP" altLang="en-US" sz="900" dirty="0" smtClean="0">
                <a:latin typeface="HG丸ｺﾞｼｯｸM-PRO" pitchFamily="50" charset="-128"/>
                <a:ea typeface="HG丸ｺﾞｼｯｸM-PRO" pitchFamily="50" charset="-128"/>
              </a:rPr>
              <a:t>　♬</a:t>
            </a:r>
            <a:r>
              <a:rPr lang="ja-JP" altLang="en-US" sz="900" dirty="0">
                <a:latin typeface="HG丸ｺﾞｼｯｸM-PRO" pitchFamily="50" charset="-128"/>
                <a:ea typeface="HG丸ｺﾞｼｯｸM-PRO" pitchFamily="50" charset="-128"/>
              </a:rPr>
              <a:t>お正月</a:t>
            </a:r>
            <a:endParaRPr lang="en-US" altLang="ja-JP" sz="900" dirty="0" smtClean="0">
              <a:latin typeface="HG丸ｺﾞｼｯｸM-PRO" pitchFamily="50" charset="-128"/>
              <a:ea typeface="HG丸ｺﾞｼｯｸM-PRO" pitchFamily="50" charset="-128"/>
            </a:endParaRPr>
          </a:p>
        </p:txBody>
      </p:sp>
      <p:sp>
        <p:nvSpPr>
          <p:cNvPr id="9" name="AutoShape 2" descr="「保育園 イラスト」の画像検索結果"/>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2" name="AutoShape 4" descr="「保育園 イラスト」の画像検索結果"/>
          <p:cNvSpPr>
            <a:spLocks noChangeAspect="1" noChangeArrowheads="1"/>
          </p:cNvSpPr>
          <p:nvPr/>
        </p:nvSpPr>
        <p:spPr bwMode="auto">
          <a:xfrm>
            <a:off x="304800"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4" name="AutoShape 6" descr="「保育園 イラスト」の画像検索結果"/>
          <p:cNvSpPr>
            <a:spLocks noChangeAspect="1" noChangeArrowheads="1"/>
          </p:cNvSpPr>
          <p:nvPr/>
        </p:nvSpPr>
        <p:spPr bwMode="auto">
          <a:xfrm>
            <a:off x="457200"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15" name="Picture 6" descr="女性保育士の全身フリーイラスト"/>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33548" t="5793" r="30247" b="39597"/>
          <a:stretch/>
        </p:blipFill>
        <p:spPr bwMode="auto">
          <a:xfrm>
            <a:off x="4814624" y="1491262"/>
            <a:ext cx="351681" cy="371319"/>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9"/>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55227" y="3944888"/>
            <a:ext cx="736598" cy="389593"/>
          </a:xfrm>
          <a:prstGeom prst="rect">
            <a:avLst/>
          </a:prstGeom>
          <a:noFill/>
          <a:extLst>
            <a:ext uri="{909E8E84-426E-40DD-AFC4-6F175D3DCCD1}">
              <a14:hiddenFill xmlns:a14="http://schemas.microsoft.com/office/drawing/2010/main">
                <a:solidFill>
                  <a:srgbClr val="FFFFFF"/>
                </a:solidFill>
              </a14:hiddenFill>
            </a:ext>
          </a:extLst>
        </p:spPr>
      </p:pic>
      <p:sp>
        <p:nvSpPr>
          <p:cNvPr id="30" name="AutoShape 10" descr="「クリスマス イラスト」の画像検索結果"/>
          <p:cNvSpPr>
            <a:spLocks noChangeAspect="1" noChangeArrowheads="1"/>
          </p:cNvSpPr>
          <p:nvPr/>
        </p:nvSpPr>
        <p:spPr bwMode="auto">
          <a:xfrm>
            <a:off x="609600"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 name="正方形/長方形 12"/>
          <p:cNvSpPr/>
          <p:nvPr/>
        </p:nvSpPr>
        <p:spPr>
          <a:xfrm>
            <a:off x="1556792" y="2216696"/>
            <a:ext cx="1512168" cy="361789"/>
          </a:xfrm>
          <a:prstGeom prst="rect">
            <a:avLst/>
          </a:prstGeom>
          <a:solidFill>
            <a:schemeClr val="accent6">
              <a:lumMod val="60000"/>
              <a:lumOff val="40000"/>
            </a:schemeClr>
          </a:solidFill>
        </p:spPr>
        <p:txBody>
          <a:bodyPr wrap="square" lIns="83969" tIns="41985" rIns="83969" bIns="41985">
            <a:spAutoFit/>
            <a:scene3d>
              <a:camera prst="orthographicFront">
                <a:rot lat="0" lon="0" rev="0"/>
              </a:camera>
              <a:lightRig rig="contrasting" dir="t">
                <a:rot lat="0" lon="0" rev="4500000"/>
              </a:lightRig>
            </a:scene3d>
            <a:sp3d contourW="6350" prstMaterial="metal">
              <a:contourClr>
                <a:schemeClr val="accent1">
                  <a:shade val="75000"/>
                </a:schemeClr>
              </a:contourClr>
            </a:sp3d>
          </a:bodyPr>
          <a:lstStyle/>
          <a:p>
            <a:pPr algn="ctr"/>
            <a:r>
              <a:rPr lang="en-US" altLang="ja-JP" sz="1800" b="1" cap="all" dirty="0" smtClean="0">
                <a:ln w="0">
                  <a:solidFill>
                    <a:schemeClr val="tx1"/>
                  </a:solidFill>
                </a:ln>
                <a:solidFill>
                  <a:srgbClr val="FF0000"/>
                </a:solidFill>
                <a:latin typeface="HGS創英角ﾎﾟｯﾌﾟ体" pitchFamily="50" charset="-128"/>
                <a:ea typeface="HGS創英角ﾎﾟｯﾌﾟ体" pitchFamily="50" charset="-128"/>
              </a:rPr>
              <a:t>12</a:t>
            </a:r>
            <a:r>
              <a:rPr lang="ja-JP" altLang="en-US" sz="1800" b="1" cap="all" dirty="0" smtClean="0">
                <a:ln w="0">
                  <a:solidFill>
                    <a:schemeClr val="tx1"/>
                  </a:solidFill>
                </a:ln>
                <a:solidFill>
                  <a:srgbClr val="FF0000"/>
                </a:solidFill>
                <a:effectLst/>
                <a:latin typeface="HGS創英角ﾎﾟｯﾌﾟ体" pitchFamily="50" charset="-128"/>
                <a:ea typeface="HGS創英角ﾎﾟｯﾌﾟ体" pitchFamily="50" charset="-128"/>
              </a:rPr>
              <a:t>月の行事</a:t>
            </a:r>
            <a:endParaRPr lang="en-US" altLang="ja-JP" sz="1800" b="1" cap="all" dirty="0" smtClean="0">
              <a:ln w="0">
                <a:solidFill>
                  <a:schemeClr val="tx1"/>
                </a:solidFill>
              </a:ln>
              <a:solidFill>
                <a:srgbClr val="FF0000"/>
              </a:solidFill>
              <a:effectLst/>
              <a:latin typeface="HGS創英角ﾎﾟｯﾌﾟ体" pitchFamily="50" charset="-128"/>
              <a:ea typeface="HGS創英角ﾎﾟｯﾌﾟ体" pitchFamily="50" charset="-128"/>
            </a:endParaRPr>
          </a:p>
        </p:txBody>
      </p:sp>
      <p:pic>
        <p:nvPicPr>
          <p:cNvPr id="18" name="図 1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8244" y="632520"/>
            <a:ext cx="1220083" cy="1118905"/>
          </a:xfrm>
          <a:prstGeom prst="rect">
            <a:avLst/>
          </a:prstGeom>
        </p:spPr>
      </p:pic>
      <p:pic>
        <p:nvPicPr>
          <p:cNvPr id="8" name="Picture 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0513" y="6033120"/>
            <a:ext cx="446443" cy="4432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0" name="角丸四角形吹き出し 49"/>
          <p:cNvSpPr/>
          <p:nvPr/>
        </p:nvSpPr>
        <p:spPr>
          <a:xfrm>
            <a:off x="3920438" y="6819691"/>
            <a:ext cx="2810236" cy="2309773"/>
          </a:xfrm>
          <a:prstGeom prst="wedgeRoundRectCallout">
            <a:avLst>
              <a:gd name="adj1" fmla="val 40196"/>
              <a:gd name="adj2" fmla="val 57544"/>
              <a:gd name="adj3" fmla="val 16667"/>
            </a:avLst>
          </a:prstGeom>
          <a:solidFill>
            <a:srgbClr val="FFFF99">
              <a:alpha val="65000"/>
            </a:srgbClr>
          </a:solid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lIns="83969" tIns="41985" rIns="83969" bIns="41985" rtlCol="0" anchor="ctr"/>
          <a:lstStyle/>
          <a:p>
            <a:endParaRPr lang="en-US" altLang="ja-JP" sz="9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9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9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9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900" dirty="0" smtClean="0">
                <a:solidFill>
                  <a:schemeClr val="tx1"/>
                </a:solidFill>
                <a:latin typeface="HG丸ｺﾞｼｯｸM-PRO" panose="020F0600000000000000" pitchFamily="50" charset="-128"/>
                <a:ea typeface="HG丸ｺﾞｼｯｸM-PRO" panose="020F0600000000000000" pitchFamily="50" charset="-128"/>
              </a:rPr>
              <a:t>今年</a:t>
            </a:r>
            <a:r>
              <a:rPr lang="ja-JP" altLang="en-US" sz="900" dirty="0">
                <a:solidFill>
                  <a:schemeClr val="tx1"/>
                </a:solidFill>
                <a:latin typeface="HG丸ｺﾞｼｯｸM-PRO" panose="020F0600000000000000" pitchFamily="50" charset="-128"/>
                <a:ea typeface="HG丸ｺﾞｼｯｸM-PRO" panose="020F0600000000000000" pitchFamily="50" charset="-128"/>
              </a:rPr>
              <a:t>最後</a:t>
            </a:r>
            <a:r>
              <a:rPr lang="ja-JP" altLang="en-US" sz="900" dirty="0" smtClean="0">
                <a:solidFill>
                  <a:schemeClr val="tx1"/>
                </a:solidFill>
                <a:latin typeface="HG丸ｺﾞｼｯｸM-PRO" panose="020F0600000000000000" pitchFamily="50" charset="-128"/>
                <a:ea typeface="HG丸ｺﾞｼｯｸM-PRO" panose="020F0600000000000000" pitchFamily="50" charset="-128"/>
              </a:rPr>
              <a:t>の</a:t>
            </a:r>
            <a:r>
              <a:rPr lang="ja-JP" altLang="en-US" sz="900" dirty="0">
                <a:solidFill>
                  <a:schemeClr val="tx1"/>
                </a:solidFill>
                <a:latin typeface="HG丸ｺﾞｼｯｸM-PRO" panose="020F0600000000000000" pitchFamily="50" charset="-128"/>
                <a:ea typeface="HG丸ｺﾞｼｯｸM-PRO" panose="020F0600000000000000" pitchFamily="50" charset="-128"/>
              </a:rPr>
              <a:t>登</a:t>
            </a:r>
            <a:r>
              <a:rPr lang="ja-JP" altLang="en-US" sz="900" dirty="0" smtClean="0">
                <a:solidFill>
                  <a:schemeClr val="tx1"/>
                </a:solidFill>
                <a:latin typeface="HG丸ｺﾞｼｯｸM-PRO" panose="020F0600000000000000" pitchFamily="50" charset="-128"/>
                <a:ea typeface="HG丸ｺﾞｼｯｸM-PRO" panose="020F0600000000000000" pitchFamily="50" charset="-128"/>
              </a:rPr>
              <a:t>園日には、お布団・シーツ・着替えなど、ロッカーの物をお持ち帰りください。</a:t>
            </a:r>
            <a:endParaRPr lang="en-US" altLang="ja-JP" sz="9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9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900" dirty="0" smtClean="0">
                <a:solidFill>
                  <a:srgbClr val="FF0000"/>
                </a:solidFill>
                <a:latin typeface="HG丸ｺﾞｼｯｸM-PRO" panose="020F0600000000000000" pitchFamily="50" charset="-128"/>
                <a:ea typeface="HG丸ｺﾞｼｯｸM-PRO" panose="020F0600000000000000" pitchFamily="50" charset="-128"/>
              </a:rPr>
              <a:t>◎</a:t>
            </a:r>
            <a:r>
              <a:rPr lang="ja-JP" altLang="en-US" sz="900" dirty="0" smtClean="0">
                <a:solidFill>
                  <a:srgbClr val="FF0000"/>
                </a:solidFill>
                <a:latin typeface="HG丸ｺﾞｼｯｸM-PRO" panose="020F0600000000000000" pitchFamily="50" charset="-128"/>
                <a:ea typeface="HG丸ｺﾞｼｯｸM-PRO" panose="020F0600000000000000" pitchFamily="50" charset="-128"/>
              </a:rPr>
              <a:t>令和２</a:t>
            </a:r>
            <a:r>
              <a:rPr lang="ja-JP" altLang="en-US" sz="900" dirty="0" smtClean="0">
                <a:solidFill>
                  <a:srgbClr val="FF0000"/>
                </a:solidFill>
                <a:latin typeface="HG丸ｺﾞｼｯｸM-PRO" panose="020F0600000000000000" pitchFamily="50" charset="-128"/>
                <a:ea typeface="HG丸ｺﾞｼｯｸM-PRO" panose="020F0600000000000000" pitchFamily="50" charset="-128"/>
              </a:rPr>
              <a:t>年</a:t>
            </a:r>
            <a:r>
              <a:rPr lang="ja-JP" altLang="en-US" sz="900" dirty="0" smtClean="0">
                <a:solidFill>
                  <a:srgbClr val="FF0000"/>
                </a:solidFill>
                <a:latin typeface="HG丸ｺﾞｼｯｸM-PRO" panose="020F0600000000000000" pitchFamily="50" charset="-128"/>
                <a:ea typeface="HG丸ｺﾞｼｯｸM-PRO" panose="020F0600000000000000" pitchFamily="50" charset="-128"/>
              </a:rPr>
              <a:t>１月</a:t>
            </a:r>
            <a:r>
              <a:rPr lang="ja-JP" altLang="en-US" sz="900" dirty="0" smtClean="0">
                <a:solidFill>
                  <a:srgbClr val="FF0000"/>
                </a:solidFill>
                <a:latin typeface="HG丸ｺﾞｼｯｸM-PRO" panose="020F0600000000000000" pitchFamily="50" charset="-128"/>
                <a:ea typeface="HG丸ｺﾞｼｯｸM-PRO" panose="020F0600000000000000" pitchFamily="50" charset="-128"/>
              </a:rPr>
              <a:t>２５日</a:t>
            </a:r>
            <a:r>
              <a:rPr lang="ja-JP" altLang="en-US" sz="900" dirty="0" smtClean="0">
                <a:solidFill>
                  <a:srgbClr val="FF0000"/>
                </a:solidFill>
                <a:latin typeface="HG丸ｺﾞｼｯｸM-PRO" panose="020F0600000000000000" pitchFamily="50" charset="-128"/>
                <a:ea typeface="HG丸ｺﾞｼｯｸM-PRO" panose="020F0600000000000000" pitchFamily="50" charset="-128"/>
              </a:rPr>
              <a:t>（土）懇談会を予定しています。詳細はおって連絡いたします。</a:t>
            </a:r>
            <a:endParaRPr lang="en-US" altLang="ja-JP" sz="900" dirty="0" smtClean="0">
              <a:solidFill>
                <a:srgbClr val="FF0000"/>
              </a:solidFill>
              <a:latin typeface="HG丸ｺﾞｼｯｸM-PRO" panose="020F0600000000000000" pitchFamily="50" charset="-128"/>
              <a:ea typeface="HG丸ｺﾞｼｯｸM-PRO" panose="020F0600000000000000" pitchFamily="50" charset="-128"/>
            </a:endParaRPr>
          </a:p>
          <a:p>
            <a:endParaRPr lang="en-US" altLang="ja-JP" sz="9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900" dirty="0" smtClean="0">
                <a:solidFill>
                  <a:schemeClr val="tx1"/>
                </a:solidFill>
                <a:latin typeface="HG丸ｺﾞｼｯｸM-PRO" panose="020F0600000000000000" pitchFamily="50" charset="-128"/>
                <a:ea typeface="HG丸ｺﾞｼｯｸM-PRO" panose="020F0600000000000000" pitchFamily="50" charset="-128"/>
              </a:rPr>
              <a:t>◎年末年始予定表を配布しました。</a:t>
            </a:r>
            <a:r>
              <a:rPr lang="ja-JP" altLang="en-US" sz="900" dirty="0" smtClean="0">
                <a:solidFill>
                  <a:schemeClr val="tx1"/>
                </a:solidFill>
                <a:latin typeface="HG丸ｺﾞｼｯｸM-PRO" panose="020F0600000000000000" pitchFamily="50" charset="-128"/>
                <a:ea typeface="HG丸ｺﾞｼｯｸM-PRO" panose="020F0600000000000000" pitchFamily="50" charset="-128"/>
              </a:rPr>
              <a:t>１２月６日（金）</a:t>
            </a:r>
            <a:r>
              <a:rPr lang="ja-JP" altLang="en-US" sz="900" dirty="0" smtClean="0">
                <a:solidFill>
                  <a:schemeClr val="tx1"/>
                </a:solidFill>
                <a:latin typeface="HG丸ｺﾞｼｯｸM-PRO" panose="020F0600000000000000" pitchFamily="50" charset="-128"/>
                <a:ea typeface="HG丸ｺﾞｼｯｸM-PRO" panose="020F0600000000000000" pitchFamily="50" charset="-128"/>
              </a:rPr>
              <a:t>までの提出にご協力ください</a:t>
            </a:r>
            <a:r>
              <a:rPr lang="ja-JP" altLang="en-US" sz="9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9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9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900" b="1" dirty="0" smtClean="0">
                <a:solidFill>
                  <a:srgbClr val="0033CC"/>
                </a:solidFill>
                <a:latin typeface="HG丸ｺﾞｼｯｸM-PRO" panose="020F0600000000000000" pitchFamily="50" charset="-128"/>
                <a:ea typeface="HG丸ｺﾞｼｯｸM-PRO" panose="020F0600000000000000" pitchFamily="50" charset="-128"/>
              </a:rPr>
              <a:t>◎お車での送迎について</a:t>
            </a:r>
            <a:endParaRPr lang="en-US" altLang="ja-JP" sz="900" b="1" dirty="0" smtClean="0">
              <a:solidFill>
                <a:srgbClr val="0033CC"/>
              </a:solidFill>
              <a:latin typeface="HG丸ｺﾞｼｯｸM-PRO" panose="020F0600000000000000" pitchFamily="50" charset="-128"/>
              <a:ea typeface="HG丸ｺﾞｼｯｸM-PRO" panose="020F0600000000000000" pitchFamily="50" charset="-128"/>
            </a:endParaRPr>
          </a:p>
          <a:p>
            <a:r>
              <a:rPr lang="ja-JP" altLang="en-US" sz="900" b="1" dirty="0" smtClean="0">
                <a:solidFill>
                  <a:srgbClr val="0033CC"/>
                </a:solidFill>
                <a:latin typeface="HG丸ｺﾞｼｯｸM-PRO" panose="020F0600000000000000" pitchFamily="50" charset="-128"/>
                <a:ea typeface="HG丸ｺﾞｼｯｸM-PRO" panose="020F0600000000000000" pitchFamily="50" charset="-128"/>
              </a:rPr>
              <a:t>マンション敷地内（駐車場含め）の走行となる為、マナーを守り、スピードの出し過ぎや</a:t>
            </a:r>
            <a:r>
              <a:rPr lang="ja-JP" altLang="en-US" sz="900" b="1" dirty="0">
                <a:solidFill>
                  <a:srgbClr val="0033CC"/>
                </a:solidFill>
                <a:latin typeface="HG丸ｺﾞｼｯｸM-PRO" panose="020F0600000000000000" pitchFamily="50" charset="-128"/>
                <a:ea typeface="HG丸ｺﾞｼｯｸM-PRO" panose="020F0600000000000000" pitchFamily="50" charset="-128"/>
              </a:rPr>
              <a:t>危険</a:t>
            </a:r>
            <a:r>
              <a:rPr lang="ja-JP" altLang="en-US" sz="900" b="1" dirty="0" smtClean="0">
                <a:solidFill>
                  <a:srgbClr val="0033CC"/>
                </a:solidFill>
                <a:latin typeface="HG丸ｺﾞｼｯｸM-PRO" panose="020F0600000000000000" pitchFamily="50" charset="-128"/>
                <a:ea typeface="HG丸ｺﾞｼｯｸM-PRO" panose="020F0600000000000000" pitchFamily="50" charset="-128"/>
              </a:rPr>
              <a:t>運転がない様ご注意</a:t>
            </a:r>
            <a:r>
              <a:rPr lang="ja-JP" altLang="en-US" sz="900" b="1" smtClean="0">
                <a:solidFill>
                  <a:srgbClr val="0033CC"/>
                </a:solidFill>
                <a:latin typeface="HG丸ｺﾞｼｯｸM-PRO" panose="020F0600000000000000" pitchFamily="50" charset="-128"/>
                <a:ea typeface="HG丸ｺﾞｼｯｸM-PRO" panose="020F0600000000000000" pitchFamily="50" charset="-128"/>
              </a:rPr>
              <a:t>ください。</a:t>
            </a:r>
            <a:endParaRPr lang="en-US" altLang="ja-JP" sz="900" b="1" dirty="0" smtClean="0">
              <a:solidFill>
                <a:srgbClr val="0033CC"/>
              </a:solidFill>
              <a:latin typeface="HG丸ｺﾞｼｯｸM-PRO" panose="020F0600000000000000" pitchFamily="50" charset="-128"/>
              <a:ea typeface="HG丸ｺﾞｼｯｸM-PRO" panose="020F0600000000000000" pitchFamily="50" charset="-128"/>
            </a:endParaRPr>
          </a:p>
          <a:p>
            <a:endParaRPr lang="en-US" altLang="ja-JP" sz="900" dirty="0" smtClean="0">
              <a:solidFill>
                <a:schemeClr val="tx1"/>
              </a:solidFill>
              <a:latin typeface="HG丸ｺﾞｼｯｸM-PRO" panose="020F0600000000000000" pitchFamily="50" charset="-128"/>
              <a:ea typeface="HG丸ｺﾞｼｯｸM-PRO" panose="020F0600000000000000" pitchFamily="50" charset="-128"/>
            </a:endParaRPr>
          </a:p>
        </p:txBody>
      </p:sp>
      <p:pic>
        <p:nvPicPr>
          <p:cNvPr id="51" name="Picture 2" descr="「保育園 イラスト 無料」の画像検索結果"/>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269532" y="9306720"/>
            <a:ext cx="478099" cy="493243"/>
          </a:xfrm>
          <a:prstGeom prst="rect">
            <a:avLst/>
          </a:prstGeom>
          <a:noFill/>
          <a:extLst>
            <a:ext uri="{909E8E84-426E-40DD-AFC4-6F175D3DCCD1}">
              <a14:hiddenFill xmlns:a14="http://schemas.microsoft.com/office/drawing/2010/main">
                <a:solidFill>
                  <a:srgbClr val="FFFFFF"/>
                </a:solidFill>
              </a14:hiddenFill>
            </a:ext>
          </a:extLst>
        </p:spPr>
      </p:pic>
      <p:sp>
        <p:nvSpPr>
          <p:cNvPr id="52" name="テキスト ボックス 51"/>
          <p:cNvSpPr txBox="1"/>
          <p:nvPr/>
        </p:nvSpPr>
        <p:spPr>
          <a:xfrm>
            <a:off x="4215244" y="6860481"/>
            <a:ext cx="1760412" cy="276999"/>
          </a:xfrm>
          <a:prstGeom prst="rect">
            <a:avLst/>
          </a:prstGeom>
          <a:noFill/>
        </p:spPr>
        <p:txBody>
          <a:bodyPr wrap="square" rtlCol="0">
            <a:spAutoFit/>
          </a:bodyPr>
          <a:lstStyle/>
          <a:p>
            <a:r>
              <a:rPr lang="ja-JP" altLang="en-US" sz="1200" b="1" dirty="0" smtClean="0">
                <a:latin typeface="HG丸ｺﾞｼｯｸM-PRO" panose="020F0600000000000000" pitchFamily="50" charset="-128"/>
                <a:ea typeface="HG丸ｺﾞｼｯｸM-PRO" panose="020F0600000000000000" pitchFamily="50" charset="-128"/>
              </a:rPr>
              <a:t>お知らせ・お願い</a:t>
            </a:r>
            <a:endParaRPr lang="en-US" altLang="ja-JP" sz="1200" b="1" dirty="0" smtClean="0">
              <a:latin typeface="HG丸ｺﾞｼｯｸM-PRO" panose="020F0600000000000000" pitchFamily="50" charset="-128"/>
              <a:ea typeface="HG丸ｺﾞｼｯｸM-PRO" panose="020F0600000000000000" pitchFamily="50" charset="-128"/>
            </a:endParaRPr>
          </a:p>
        </p:txBody>
      </p:sp>
      <p:pic>
        <p:nvPicPr>
          <p:cNvPr id="10" name="Picture 2"/>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588538" y="6312457"/>
            <a:ext cx="439334" cy="26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7" name="Picture 6" descr="7"/>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621606" y="4046798"/>
            <a:ext cx="1187276" cy="258130"/>
          </a:xfrm>
          <a:prstGeom prst="rect">
            <a:avLst/>
          </a:prstGeom>
          <a:noFill/>
          <a:extLst>
            <a:ext uri="{909E8E84-426E-40DD-AFC4-6F175D3DCCD1}">
              <a14:hiddenFill xmlns:a14="http://schemas.microsoft.com/office/drawing/2010/main">
                <a:solidFill>
                  <a:srgbClr val="FFFFFF"/>
                </a:solidFill>
              </a14:hiddenFill>
            </a:ext>
          </a:extLst>
        </p:spPr>
      </p:pic>
      <p:pic>
        <p:nvPicPr>
          <p:cNvPr id="29" name="図 28"/>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6632" y="1928664"/>
            <a:ext cx="2685859" cy="231903"/>
          </a:xfrm>
          <a:prstGeom prst="rect">
            <a:avLst/>
          </a:prstGeom>
        </p:spPr>
      </p:pic>
      <p:pic>
        <p:nvPicPr>
          <p:cNvPr id="49" name="図 48"/>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518118" y="1928664"/>
            <a:ext cx="2685859" cy="231903"/>
          </a:xfrm>
          <a:prstGeom prst="rect">
            <a:avLst/>
          </a:prstGeom>
        </p:spPr>
      </p:pic>
      <p:pic>
        <p:nvPicPr>
          <p:cNvPr id="53" name="図 5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005064" y="1928664"/>
            <a:ext cx="2685859" cy="231903"/>
          </a:xfrm>
          <a:prstGeom prst="rect">
            <a:avLst/>
          </a:prstGeom>
        </p:spPr>
      </p:pic>
      <p:pic>
        <p:nvPicPr>
          <p:cNvPr id="14" name="図 13"/>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3140967" y="2648744"/>
            <a:ext cx="1074277" cy="431005"/>
          </a:xfrm>
          <a:prstGeom prst="rect">
            <a:avLst/>
          </a:prstGeom>
        </p:spPr>
      </p:pic>
      <p:pic>
        <p:nvPicPr>
          <p:cNvPr id="21" name="図 20"/>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2708920" y="3152800"/>
            <a:ext cx="1111436" cy="450799"/>
          </a:xfrm>
          <a:prstGeom prst="rect">
            <a:avLst/>
          </a:prstGeom>
        </p:spPr>
      </p:pic>
      <p:pic>
        <p:nvPicPr>
          <p:cNvPr id="23" name="図 22"/>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4243138" y="9168513"/>
            <a:ext cx="1494652" cy="596817"/>
          </a:xfrm>
          <a:prstGeom prst="rect">
            <a:avLst/>
          </a:prstGeom>
        </p:spPr>
      </p:pic>
      <p:pic>
        <p:nvPicPr>
          <p:cNvPr id="11" name="Picture 2" descr="D:\写真\31年度写真\11月\02イベント\園外保育（遠足）\IMG_2183.JPG"/>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2275189" y="5754029"/>
            <a:ext cx="1128394" cy="846265"/>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2"/>
          <p:cNvPicPr>
            <a:picLocks noChangeAspect="1" noChangeArrowheads="1"/>
          </p:cNvPicPr>
          <p:nvPr/>
        </p:nvPicPr>
        <p:blipFill>
          <a:blip r:embed="rId18" cstate="print">
            <a:extLst>
              <a:ext uri="{28A0092B-C50C-407E-A947-70E740481C1C}">
                <a14:useLocalDpi xmlns:a14="http://schemas.microsoft.com/office/drawing/2010/main" val="0"/>
              </a:ext>
            </a:extLst>
          </a:blip>
          <a:stretch>
            <a:fillRect/>
          </a:stretch>
        </p:blipFill>
        <p:spPr bwMode="auto">
          <a:xfrm>
            <a:off x="1533150" y="5504753"/>
            <a:ext cx="704489" cy="528367"/>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2"/>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6744" b="19477"/>
          <a:stretch/>
        </p:blipFill>
        <p:spPr bwMode="auto">
          <a:xfrm>
            <a:off x="523526" y="5643279"/>
            <a:ext cx="964833" cy="533882"/>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p:cNvPicPr>
            <a:picLocks noChangeAspect="1" noChangeArrowheads="1"/>
          </p:cNvPicPr>
          <p:nvPr/>
        </p:nvPicPr>
        <p:blipFill>
          <a:blip r:embed="rId20" cstate="print">
            <a:extLst>
              <a:ext uri="{28A0092B-C50C-407E-A947-70E740481C1C}">
                <a14:useLocalDpi xmlns:a14="http://schemas.microsoft.com/office/drawing/2010/main" val="0"/>
              </a:ext>
            </a:extLst>
          </a:blip>
          <a:stretch>
            <a:fillRect/>
          </a:stretch>
        </p:blipFill>
        <p:spPr bwMode="auto">
          <a:xfrm>
            <a:off x="5195645" y="6376477"/>
            <a:ext cx="542145" cy="406609"/>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2"/>
          <p:cNvPicPr>
            <a:picLocks noChangeAspect="1" noChangeArrowheads="1"/>
          </p:cNvPicPr>
          <p:nvPr/>
        </p:nvPicPr>
        <p:blipFill>
          <a:blip r:embed="rId21" cstate="print">
            <a:extLst>
              <a:ext uri="{28A0092B-C50C-407E-A947-70E740481C1C}">
                <a14:useLocalDpi xmlns:a14="http://schemas.microsoft.com/office/drawing/2010/main" val="0"/>
              </a:ext>
            </a:extLst>
          </a:blip>
          <a:stretch>
            <a:fillRect/>
          </a:stretch>
        </p:blipFill>
        <p:spPr bwMode="auto">
          <a:xfrm>
            <a:off x="4637535" y="6272000"/>
            <a:ext cx="544858" cy="408644"/>
          </a:xfrm>
          <a:prstGeom prst="rect">
            <a:avLst/>
          </a:prstGeom>
          <a:noFill/>
          <a:extLst>
            <a:ext uri="{909E8E84-426E-40DD-AFC4-6F175D3DCCD1}">
              <a14:hiddenFill xmlns:a14="http://schemas.microsoft.com/office/drawing/2010/main">
                <a:solidFill>
                  <a:srgbClr val="FFFFFF"/>
                </a:solidFill>
              </a14:hiddenFill>
            </a:ext>
          </a:extLst>
        </p:spPr>
      </p:pic>
      <p:pic>
        <p:nvPicPr>
          <p:cNvPr id="54" name="Picture 2"/>
          <p:cNvPicPr>
            <a:picLocks noChangeAspect="1" noChangeArrowheads="1"/>
          </p:cNvPicPr>
          <p:nvPr/>
        </p:nvPicPr>
        <p:blipFill>
          <a:blip r:embed="rId22" cstate="print">
            <a:extLst>
              <a:ext uri="{28A0092B-C50C-407E-A947-70E740481C1C}">
                <a14:useLocalDpi xmlns:a14="http://schemas.microsoft.com/office/drawing/2010/main" val="0"/>
              </a:ext>
            </a:extLst>
          </a:blip>
          <a:stretch>
            <a:fillRect/>
          </a:stretch>
        </p:blipFill>
        <p:spPr bwMode="auto">
          <a:xfrm>
            <a:off x="5792985" y="6314653"/>
            <a:ext cx="785658" cy="589243"/>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2"/>
          <p:cNvPicPr>
            <a:picLocks noChangeAspect="1" noChangeArrowheads="1"/>
          </p:cNvPicPr>
          <p:nvPr/>
        </p:nvPicPr>
        <p:blipFill>
          <a:blip r:embed="rId23" cstate="print">
            <a:extLst>
              <a:ext uri="{28A0092B-C50C-407E-A947-70E740481C1C}">
                <a14:useLocalDpi xmlns:a14="http://schemas.microsoft.com/office/drawing/2010/main" val="0"/>
              </a:ext>
            </a:extLst>
          </a:blip>
          <a:stretch>
            <a:fillRect/>
          </a:stretch>
        </p:blipFill>
        <p:spPr bwMode="auto">
          <a:xfrm>
            <a:off x="4173324" y="6335483"/>
            <a:ext cx="616756" cy="46256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P10256016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99">
            <a:alpha val="65000"/>
          </a:srgbClr>
        </a:solidFill>
        <a:ln>
          <a:noFill/>
        </a:ln>
      </a:spPr>
      <a:bodyPr lIns="83969" tIns="41985" rIns="83969" bIns="41985"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D40B168-7ECE-482C-B5F5-F32E52B9EB4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TP102560162</Template>
  <TotalTime>0</TotalTime>
  <Words>188</Words>
  <Application>Microsoft Office PowerPoint</Application>
  <PresentationFormat>A4 210 x 297 mm</PresentationFormat>
  <Paragraphs>54</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TP102560162</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2013-03-23T07:14:42Z</dcterms:created>
  <dcterms:modified xsi:type="dcterms:W3CDTF">2019-11-27T04:12:20Z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TC025601739991</vt:lpwstr>
  </property>
</Properties>
</file>